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6" r:id="rId6"/>
    <p:sldId id="262" r:id="rId7"/>
    <p:sldId id="266" r:id="rId8"/>
    <p:sldId id="264" r:id="rId9"/>
    <p:sldId id="265" r:id="rId10"/>
    <p:sldId id="277" r:id="rId11"/>
    <p:sldId id="267" r:id="rId12"/>
    <p:sldId id="271" r:id="rId13"/>
    <p:sldId id="272" r:id="rId14"/>
    <p:sldId id="273" r:id="rId15"/>
    <p:sldId id="274" r:id="rId16"/>
    <p:sldId id="275" r:id="rId17"/>
    <p:sldId id="270" r:id="rId18"/>
    <p:sldId id="269" r:id="rId19"/>
    <p:sldId id="268" r:id="rId20"/>
    <p:sldId id="278" r:id="rId21"/>
    <p:sldId id="279" r:id="rId22"/>
    <p:sldId id="280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802623-FA66-4A78-AC99-BA54758389A9}" v="1518" dt="2022-07-12T20:36:53.4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berto Araújo Cavalcante Neto" userId="f35e79b0-3d3e-4776-9f08-31c645f0a44d" providerId="ADAL" clId="{91802623-FA66-4A78-AC99-BA54758389A9}"/>
    <pc:docChg chg="undo custSel addSld delSld modSld sldOrd addSection delSection modSection">
      <pc:chgData name="Alberto Araújo Cavalcante Neto" userId="f35e79b0-3d3e-4776-9f08-31c645f0a44d" providerId="ADAL" clId="{91802623-FA66-4A78-AC99-BA54758389A9}" dt="2022-07-12T20:42:59.668" v="7578" actId="20577"/>
      <pc:docMkLst>
        <pc:docMk/>
      </pc:docMkLst>
      <pc:sldChg chg="addSp delSp modSp mod modClrScheme chgLayout">
        <pc:chgData name="Alberto Araújo Cavalcante Neto" userId="f35e79b0-3d3e-4776-9f08-31c645f0a44d" providerId="ADAL" clId="{91802623-FA66-4A78-AC99-BA54758389A9}" dt="2022-07-12T00:22:05.676" v="6477" actId="1076"/>
        <pc:sldMkLst>
          <pc:docMk/>
          <pc:sldMk cId="2903973762" sldId="256"/>
        </pc:sldMkLst>
        <pc:spChg chg="mod ord">
          <ac:chgData name="Alberto Araújo Cavalcante Neto" userId="f35e79b0-3d3e-4776-9f08-31c645f0a44d" providerId="ADAL" clId="{91802623-FA66-4A78-AC99-BA54758389A9}" dt="2022-07-12T00:22:05.676" v="6477" actId="1076"/>
          <ac:spMkLst>
            <pc:docMk/>
            <pc:sldMk cId="2903973762" sldId="256"/>
            <ac:spMk id="2" creationId="{7149CE87-FD78-1B55-D74E-283BB5B5F52C}"/>
          </ac:spMkLst>
        </pc:spChg>
        <pc:spChg chg="del mod ord">
          <ac:chgData name="Alberto Araújo Cavalcante Neto" userId="f35e79b0-3d3e-4776-9f08-31c645f0a44d" providerId="ADAL" clId="{91802623-FA66-4A78-AC99-BA54758389A9}" dt="2022-07-12T00:21:01.735" v="6474" actId="700"/>
          <ac:spMkLst>
            <pc:docMk/>
            <pc:sldMk cId="2903973762" sldId="256"/>
            <ac:spMk id="3" creationId="{9F52920B-9D70-89C5-548D-ADC12C9662F3}"/>
          </ac:spMkLst>
        </pc:spChg>
        <pc:spChg chg="add del mod ord">
          <ac:chgData name="Alberto Araújo Cavalcante Neto" userId="f35e79b0-3d3e-4776-9f08-31c645f0a44d" providerId="ADAL" clId="{91802623-FA66-4A78-AC99-BA54758389A9}" dt="2022-07-12T00:21:48.370" v="6475" actId="700"/>
          <ac:spMkLst>
            <pc:docMk/>
            <pc:sldMk cId="2903973762" sldId="256"/>
            <ac:spMk id="4" creationId="{55E1D608-C017-E9D0-6407-DD127E0E8425}"/>
          </ac:spMkLst>
        </pc:spChg>
        <pc:spChg chg="add del mod ord">
          <ac:chgData name="Alberto Araújo Cavalcante Neto" userId="f35e79b0-3d3e-4776-9f08-31c645f0a44d" providerId="ADAL" clId="{91802623-FA66-4A78-AC99-BA54758389A9}" dt="2022-07-12T00:21:59.865" v="6476" actId="478"/>
          <ac:spMkLst>
            <pc:docMk/>
            <pc:sldMk cId="2903973762" sldId="256"/>
            <ac:spMk id="5" creationId="{83C90E8D-A6BC-DC6A-E409-79A793ECABD5}"/>
          </ac:spMkLst>
        </pc:spChg>
      </pc:sldChg>
      <pc:sldChg chg="modSp mod">
        <pc:chgData name="Alberto Araújo Cavalcante Neto" userId="f35e79b0-3d3e-4776-9f08-31c645f0a44d" providerId="ADAL" clId="{91802623-FA66-4A78-AC99-BA54758389A9}" dt="2022-07-11T22:00:25.198" v="6432" actId="20577"/>
        <pc:sldMkLst>
          <pc:docMk/>
          <pc:sldMk cId="3993711753" sldId="257"/>
        </pc:sldMkLst>
        <pc:spChg chg="mod">
          <ac:chgData name="Alberto Araújo Cavalcante Neto" userId="f35e79b0-3d3e-4776-9f08-31c645f0a44d" providerId="ADAL" clId="{91802623-FA66-4A78-AC99-BA54758389A9}" dt="2022-07-11T22:00:25.198" v="6432" actId="20577"/>
          <ac:spMkLst>
            <pc:docMk/>
            <pc:sldMk cId="3993711753" sldId="257"/>
            <ac:spMk id="3" creationId="{1F85963E-C2B9-8D3A-A4A2-26C67D805196}"/>
          </ac:spMkLst>
        </pc:spChg>
      </pc:sldChg>
      <pc:sldChg chg="addSp delSp modSp new mod modClrScheme chgLayout">
        <pc:chgData name="Alberto Araújo Cavalcante Neto" userId="f35e79b0-3d3e-4776-9f08-31c645f0a44d" providerId="ADAL" clId="{91802623-FA66-4A78-AC99-BA54758389A9}" dt="2022-07-11T21:58:17.690" v="6431" actId="14100"/>
        <pc:sldMkLst>
          <pc:docMk/>
          <pc:sldMk cId="569319399" sldId="258"/>
        </pc:sldMkLst>
        <pc:spChg chg="mod ord">
          <ac:chgData name="Alberto Araújo Cavalcante Neto" userId="f35e79b0-3d3e-4776-9f08-31c645f0a44d" providerId="ADAL" clId="{91802623-FA66-4A78-AC99-BA54758389A9}" dt="2022-07-07T14:29:34" v="225" actId="700"/>
          <ac:spMkLst>
            <pc:docMk/>
            <pc:sldMk cId="569319399" sldId="258"/>
            <ac:spMk id="2" creationId="{308D34D3-3400-3F76-6D24-B76E5745EB2A}"/>
          </ac:spMkLst>
        </pc:spChg>
        <pc:spChg chg="mod ord">
          <ac:chgData name="Alberto Araújo Cavalcante Neto" userId="f35e79b0-3d3e-4776-9f08-31c645f0a44d" providerId="ADAL" clId="{91802623-FA66-4A78-AC99-BA54758389A9}" dt="2022-07-07T14:29:34" v="225" actId="700"/>
          <ac:spMkLst>
            <pc:docMk/>
            <pc:sldMk cId="569319399" sldId="258"/>
            <ac:spMk id="3" creationId="{58C5DCAF-C021-DDD2-E535-076F67DE8F26}"/>
          </ac:spMkLst>
        </pc:spChg>
        <pc:spChg chg="add del mod ord">
          <ac:chgData name="Alberto Araújo Cavalcante Neto" userId="f35e79b0-3d3e-4776-9f08-31c645f0a44d" providerId="ADAL" clId="{91802623-FA66-4A78-AC99-BA54758389A9}" dt="2022-07-07T14:29:42.906" v="226" actId="3680"/>
          <ac:spMkLst>
            <pc:docMk/>
            <pc:sldMk cId="569319399" sldId="258"/>
            <ac:spMk id="4" creationId="{CCF0DA4F-1BA1-048D-C5F8-45D055287576}"/>
          </ac:spMkLst>
        </pc:spChg>
        <pc:graphicFrameChg chg="add mod ord modGraphic">
          <ac:chgData name="Alberto Araújo Cavalcante Neto" userId="f35e79b0-3d3e-4776-9f08-31c645f0a44d" providerId="ADAL" clId="{91802623-FA66-4A78-AC99-BA54758389A9}" dt="2022-07-11T21:58:17.690" v="6431" actId="14100"/>
          <ac:graphicFrameMkLst>
            <pc:docMk/>
            <pc:sldMk cId="569319399" sldId="258"/>
            <ac:graphicFrameMk id="5" creationId="{AF1DA72D-C9A6-409E-1F34-8F619C6D9537}"/>
          </ac:graphicFrameMkLst>
        </pc:graphicFrameChg>
      </pc:sldChg>
      <pc:sldChg chg="addSp delSp modSp new mod modClrScheme chgLayout">
        <pc:chgData name="Alberto Araújo Cavalcante Neto" userId="f35e79b0-3d3e-4776-9f08-31c645f0a44d" providerId="ADAL" clId="{91802623-FA66-4A78-AC99-BA54758389A9}" dt="2022-07-07T15:01:46.767" v="1020" actId="20577"/>
        <pc:sldMkLst>
          <pc:docMk/>
          <pc:sldMk cId="135744892" sldId="259"/>
        </pc:sldMkLst>
        <pc:spChg chg="del mod ord">
          <ac:chgData name="Alberto Araújo Cavalcante Neto" userId="f35e79b0-3d3e-4776-9f08-31c645f0a44d" providerId="ADAL" clId="{91802623-FA66-4A78-AC99-BA54758389A9}" dt="2022-07-07T14:39:11.723" v="329" actId="700"/>
          <ac:spMkLst>
            <pc:docMk/>
            <pc:sldMk cId="135744892" sldId="259"/>
            <ac:spMk id="2" creationId="{37091160-ADEF-B915-64E6-2056B7F770FC}"/>
          </ac:spMkLst>
        </pc:spChg>
        <pc:spChg chg="del mod ord">
          <ac:chgData name="Alberto Araújo Cavalcante Neto" userId="f35e79b0-3d3e-4776-9f08-31c645f0a44d" providerId="ADAL" clId="{91802623-FA66-4A78-AC99-BA54758389A9}" dt="2022-07-07T14:39:11.723" v="329" actId="700"/>
          <ac:spMkLst>
            <pc:docMk/>
            <pc:sldMk cId="135744892" sldId="259"/>
            <ac:spMk id="3" creationId="{09A967B8-550D-3D7C-A3B9-9CF41A8E756D}"/>
          </ac:spMkLst>
        </pc:spChg>
        <pc:spChg chg="del">
          <ac:chgData name="Alberto Araújo Cavalcante Neto" userId="f35e79b0-3d3e-4776-9f08-31c645f0a44d" providerId="ADAL" clId="{91802623-FA66-4A78-AC99-BA54758389A9}" dt="2022-07-07T14:39:11.723" v="329" actId="700"/>
          <ac:spMkLst>
            <pc:docMk/>
            <pc:sldMk cId="135744892" sldId="259"/>
            <ac:spMk id="4" creationId="{63AE8DBB-372D-BE61-8C94-ED39AAE8F0CD}"/>
          </ac:spMkLst>
        </pc:spChg>
        <pc:spChg chg="add mod ord">
          <ac:chgData name="Alberto Araújo Cavalcante Neto" userId="f35e79b0-3d3e-4776-9f08-31c645f0a44d" providerId="ADAL" clId="{91802623-FA66-4A78-AC99-BA54758389A9}" dt="2022-07-07T14:59:46.398" v="798" actId="700"/>
          <ac:spMkLst>
            <pc:docMk/>
            <pc:sldMk cId="135744892" sldId="259"/>
            <ac:spMk id="5" creationId="{4BC0139A-0007-3462-A926-E8DFD9CDFE63}"/>
          </ac:spMkLst>
        </pc:spChg>
        <pc:spChg chg="add mod ord">
          <ac:chgData name="Alberto Araújo Cavalcante Neto" userId="f35e79b0-3d3e-4776-9f08-31c645f0a44d" providerId="ADAL" clId="{91802623-FA66-4A78-AC99-BA54758389A9}" dt="2022-07-07T14:59:46.423" v="800" actId="27636"/>
          <ac:spMkLst>
            <pc:docMk/>
            <pc:sldMk cId="135744892" sldId="259"/>
            <ac:spMk id="6" creationId="{D165B48A-95F0-65AD-6E51-35648A8D3B40}"/>
          </ac:spMkLst>
        </pc:spChg>
        <pc:spChg chg="add del mod ord">
          <ac:chgData name="Alberto Araújo Cavalcante Neto" userId="f35e79b0-3d3e-4776-9f08-31c645f0a44d" providerId="ADAL" clId="{91802623-FA66-4A78-AC99-BA54758389A9}" dt="2022-07-07T15:00:00.394" v="801" actId="3680"/>
          <ac:spMkLst>
            <pc:docMk/>
            <pc:sldMk cId="135744892" sldId="259"/>
            <ac:spMk id="7" creationId="{638EB079-5664-D329-BA4F-D552E59A59D4}"/>
          </ac:spMkLst>
        </pc:spChg>
        <pc:graphicFrameChg chg="add mod ord modGraphic">
          <ac:chgData name="Alberto Araújo Cavalcante Neto" userId="f35e79b0-3d3e-4776-9f08-31c645f0a44d" providerId="ADAL" clId="{91802623-FA66-4A78-AC99-BA54758389A9}" dt="2022-07-07T15:01:46.767" v="1020" actId="20577"/>
          <ac:graphicFrameMkLst>
            <pc:docMk/>
            <pc:sldMk cId="135744892" sldId="259"/>
            <ac:graphicFrameMk id="8" creationId="{C05D5006-ECB4-FBFA-F380-A43C5C39D0F9}"/>
          </ac:graphicFrameMkLst>
        </pc:graphicFrameChg>
      </pc:sldChg>
      <pc:sldChg chg="modSp new del mod">
        <pc:chgData name="Alberto Araújo Cavalcante Neto" userId="f35e79b0-3d3e-4776-9f08-31c645f0a44d" providerId="ADAL" clId="{91802623-FA66-4A78-AC99-BA54758389A9}" dt="2022-07-12T00:20:46.446" v="6473" actId="47"/>
        <pc:sldMkLst>
          <pc:docMk/>
          <pc:sldMk cId="2411290266" sldId="260"/>
        </pc:sldMkLst>
        <pc:spChg chg="mod">
          <ac:chgData name="Alberto Araújo Cavalcante Neto" userId="f35e79b0-3d3e-4776-9f08-31c645f0a44d" providerId="ADAL" clId="{91802623-FA66-4A78-AC99-BA54758389A9}" dt="2022-07-07T15:02:03.504" v="1042" actId="20577"/>
          <ac:spMkLst>
            <pc:docMk/>
            <pc:sldMk cId="2411290266" sldId="260"/>
            <ac:spMk id="2" creationId="{7E1FD215-7858-8BB9-AF65-EDD606D73F88}"/>
          </ac:spMkLst>
        </pc:spChg>
      </pc:sldChg>
      <pc:sldChg chg="addSp delSp modSp new del mod modClrScheme chgLayout">
        <pc:chgData name="Alberto Araújo Cavalcante Neto" userId="f35e79b0-3d3e-4776-9f08-31c645f0a44d" providerId="ADAL" clId="{91802623-FA66-4A78-AC99-BA54758389A9}" dt="2022-07-11T15:37:15.488" v="5112" actId="47"/>
        <pc:sldMkLst>
          <pc:docMk/>
          <pc:sldMk cId="2471800829" sldId="261"/>
        </pc:sldMkLst>
        <pc:spChg chg="del mod ord">
          <ac:chgData name="Alberto Araújo Cavalcante Neto" userId="f35e79b0-3d3e-4776-9f08-31c645f0a44d" providerId="ADAL" clId="{91802623-FA66-4A78-AC99-BA54758389A9}" dt="2022-07-07T15:04:11.184" v="1044" actId="700"/>
          <ac:spMkLst>
            <pc:docMk/>
            <pc:sldMk cId="2471800829" sldId="261"/>
            <ac:spMk id="2" creationId="{23BE3F2A-B551-88CF-551D-533F3DC3DA70}"/>
          </ac:spMkLst>
        </pc:spChg>
        <pc:spChg chg="del mod ord">
          <ac:chgData name="Alberto Araújo Cavalcante Neto" userId="f35e79b0-3d3e-4776-9f08-31c645f0a44d" providerId="ADAL" clId="{91802623-FA66-4A78-AC99-BA54758389A9}" dt="2022-07-07T15:04:11.184" v="1044" actId="700"/>
          <ac:spMkLst>
            <pc:docMk/>
            <pc:sldMk cId="2471800829" sldId="261"/>
            <ac:spMk id="3" creationId="{D27885E6-BDBE-7BD1-7986-E74FCCC604FC}"/>
          </ac:spMkLst>
        </pc:spChg>
        <pc:spChg chg="del">
          <ac:chgData name="Alberto Araújo Cavalcante Neto" userId="f35e79b0-3d3e-4776-9f08-31c645f0a44d" providerId="ADAL" clId="{91802623-FA66-4A78-AC99-BA54758389A9}" dt="2022-07-07T15:04:11.184" v="1044" actId="700"/>
          <ac:spMkLst>
            <pc:docMk/>
            <pc:sldMk cId="2471800829" sldId="261"/>
            <ac:spMk id="4" creationId="{69700A9F-7163-EDD7-D05B-831BA63DCD23}"/>
          </ac:spMkLst>
        </pc:spChg>
        <pc:spChg chg="add mod ord">
          <ac:chgData name="Alberto Araújo Cavalcante Neto" userId="f35e79b0-3d3e-4776-9f08-31c645f0a44d" providerId="ADAL" clId="{91802623-FA66-4A78-AC99-BA54758389A9}" dt="2022-07-07T15:46:07.091" v="2096" actId="14100"/>
          <ac:spMkLst>
            <pc:docMk/>
            <pc:sldMk cId="2471800829" sldId="261"/>
            <ac:spMk id="5" creationId="{9470CAE1-8955-59B5-97A1-6E1B9E904958}"/>
          </ac:spMkLst>
        </pc:spChg>
        <pc:spChg chg="add del mod ord">
          <ac:chgData name="Alberto Araújo Cavalcante Neto" userId="f35e79b0-3d3e-4776-9f08-31c645f0a44d" providerId="ADAL" clId="{91802623-FA66-4A78-AC99-BA54758389A9}" dt="2022-07-07T15:04:50.017" v="1090" actId="1032"/>
          <ac:spMkLst>
            <pc:docMk/>
            <pc:sldMk cId="2471800829" sldId="261"/>
            <ac:spMk id="6" creationId="{F8B8E602-13E9-0054-D9AD-A18474E91390}"/>
          </ac:spMkLst>
        </pc:spChg>
        <pc:spChg chg="add del mod">
          <ac:chgData name="Alberto Araújo Cavalcante Neto" userId="f35e79b0-3d3e-4776-9f08-31c645f0a44d" providerId="ADAL" clId="{91802623-FA66-4A78-AC99-BA54758389A9}" dt="2022-07-07T15:45:46.880" v="2088" actId="26606"/>
          <ac:spMkLst>
            <pc:docMk/>
            <pc:sldMk cId="2471800829" sldId="261"/>
            <ac:spMk id="12" creationId="{4E5C8B37-2174-ABDC-F720-F50428ECD214}"/>
          </ac:spMkLst>
        </pc:spChg>
        <pc:graphicFrameChg chg="add mod modGraphic">
          <ac:chgData name="Alberto Araújo Cavalcante Neto" userId="f35e79b0-3d3e-4776-9f08-31c645f0a44d" providerId="ADAL" clId="{91802623-FA66-4A78-AC99-BA54758389A9}" dt="2022-07-07T15:47:08.112" v="2102" actId="14100"/>
          <ac:graphicFrameMkLst>
            <pc:docMk/>
            <pc:sldMk cId="2471800829" sldId="261"/>
            <ac:graphicFrameMk id="7" creationId="{CF7A7EBC-464F-DF50-234E-062B2EDEC7D1}"/>
          </ac:graphicFrameMkLst>
        </pc:graphicFrameChg>
      </pc:sldChg>
      <pc:sldChg chg="addSp delSp modSp new mod">
        <pc:chgData name="Alberto Araújo Cavalcante Neto" userId="f35e79b0-3d3e-4776-9f08-31c645f0a44d" providerId="ADAL" clId="{91802623-FA66-4A78-AC99-BA54758389A9}" dt="2022-07-11T15:35:29.596" v="5099" actId="1076"/>
        <pc:sldMkLst>
          <pc:docMk/>
          <pc:sldMk cId="3688235372" sldId="262"/>
        </pc:sldMkLst>
        <pc:spChg chg="mod">
          <ac:chgData name="Alberto Araújo Cavalcante Neto" userId="f35e79b0-3d3e-4776-9f08-31c645f0a44d" providerId="ADAL" clId="{91802623-FA66-4A78-AC99-BA54758389A9}" dt="2022-07-07T15:50:43.011" v="2159" actId="20577"/>
          <ac:spMkLst>
            <pc:docMk/>
            <pc:sldMk cId="3688235372" sldId="262"/>
            <ac:spMk id="2" creationId="{6BF8E373-860B-5F57-2830-A0AC90D0F39F}"/>
          </ac:spMkLst>
        </pc:spChg>
        <pc:spChg chg="del">
          <ac:chgData name="Alberto Araújo Cavalcante Neto" userId="f35e79b0-3d3e-4776-9f08-31c645f0a44d" providerId="ADAL" clId="{91802623-FA66-4A78-AC99-BA54758389A9}" dt="2022-07-07T15:33:40.408" v="1382"/>
          <ac:spMkLst>
            <pc:docMk/>
            <pc:sldMk cId="3688235372" sldId="262"/>
            <ac:spMk id="3" creationId="{CA7E3B82-6C00-36BF-DDF5-27FA4C200333}"/>
          </ac:spMkLst>
        </pc:spChg>
        <pc:spChg chg="mod">
          <ac:chgData name="Alberto Araújo Cavalcante Neto" userId="f35e79b0-3d3e-4776-9f08-31c645f0a44d" providerId="ADAL" clId="{91802623-FA66-4A78-AC99-BA54758389A9}" dt="2022-07-11T15:31:49.549" v="5055" actId="27636"/>
          <ac:spMkLst>
            <pc:docMk/>
            <pc:sldMk cId="3688235372" sldId="262"/>
            <ac:spMk id="4" creationId="{8B98ADE3-1583-2051-C260-931FFCBC4C8E}"/>
          </ac:spMkLst>
        </pc:spChg>
        <pc:spChg chg="add del mod">
          <ac:chgData name="Alberto Araújo Cavalcante Neto" userId="f35e79b0-3d3e-4776-9f08-31c645f0a44d" providerId="ADAL" clId="{91802623-FA66-4A78-AC99-BA54758389A9}" dt="2022-07-07T15:48:30.772" v="2108" actId="478"/>
          <ac:spMkLst>
            <pc:docMk/>
            <pc:sldMk cId="3688235372" sldId="262"/>
            <ac:spMk id="8" creationId="{030D907B-71EC-1200-27E9-55465F53A7D0}"/>
          </ac:spMkLst>
        </pc:spChg>
        <pc:picChg chg="add del mod modCrop">
          <ac:chgData name="Alberto Araújo Cavalcante Neto" userId="f35e79b0-3d3e-4776-9f08-31c645f0a44d" providerId="ADAL" clId="{91802623-FA66-4A78-AC99-BA54758389A9}" dt="2022-07-07T15:48:28.767" v="2107" actId="478"/>
          <ac:picMkLst>
            <pc:docMk/>
            <pc:sldMk cId="3688235372" sldId="262"/>
            <ac:picMk id="5" creationId="{B339E913-A14E-442C-3EAE-A1A94B12998D}"/>
          </ac:picMkLst>
        </pc:picChg>
        <pc:picChg chg="add mod modCrop">
          <ac:chgData name="Alberto Araújo Cavalcante Neto" userId="f35e79b0-3d3e-4776-9f08-31c645f0a44d" providerId="ADAL" clId="{91802623-FA66-4A78-AC99-BA54758389A9}" dt="2022-07-11T15:35:29.596" v="5099" actId="1076"/>
          <ac:picMkLst>
            <pc:docMk/>
            <pc:sldMk cId="3688235372" sldId="262"/>
            <ac:picMk id="6" creationId="{4FF61D15-45F7-CF91-AFD5-E55DDD3C8B1D}"/>
          </ac:picMkLst>
        </pc:picChg>
      </pc:sldChg>
      <pc:sldChg chg="addSp modSp add del mod modClrScheme chgLayout">
        <pc:chgData name="Alberto Araújo Cavalcante Neto" userId="f35e79b0-3d3e-4776-9f08-31c645f0a44d" providerId="ADAL" clId="{91802623-FA66-4A78-AC99-BA54758389A9}" dt="2022-07-07T15:33:18.349" v="1379" actId="47"/>
        <pc:sldMkLst>
          <pc:docMk/>
          <pc:sldMk cId="4006940148" sldId="262"/>
        </pc:sldMkLst>
        <pc:spChg chg="add mod ord">
          <ac:chgData name="Alberto Araújo Cavalcante Neto" userId="f35e79b0-3d3e-4776-9f08-31c645f0a44d" providerId="ADAL" clId="{91802623-FA66-4A78-AC99-BA54758389A9}" dt="2022-07-07T15:31:07.909" v="1377" actId="14100"/>
          <ac:spMkLst>
            <pc:docMk/>
            <pc:sldMk cId="4006940148" sldId="262"/>
            <ac:spMk id="2" creationId="{D22308E7-748F-3332-A7B8-D561DDC63D15}"/>
          </ac:spMkLst>
        </pc:spChg>
        <pc:spChg chg="mod ord">
          <ac:chgData name="Alberto Araújo Cavalcante Neto" userId="f35e79b0-3d3e-4776-9f08-31c645f0a44d" providerId="ADAL" clId="{91802623-FA66-4A78-AC99-BA54758389A9}" dt="2022-07-07T15:14:51.947" v="1372" actId="700"/>
          <ac:spMkLst>
            <pc:docMk/>
            <pc:sldMk cId="4006940148" sldId="262"/>
            <ac:spMk id="5" creationId="{9470CAE1-8955-59B5-97A1-6E1B9E904958}"/>
          </ac:spMkLst>
        </pc:spChg>
        <pc:graphicFrameChg chg="mod ord">
          <ac:chgData name="Alberto Araújo Cavalcante Neto" userId="f35e79b0-3d3e-4776-9f08-31c645f0a44d" providerId="ADAL" clId="{91802623-FA66-4A78-AC99-BA54758389A9}" dt="2022-07-07T15:31:03.764" v="1376" actId="14100"/>
          <ac:graphicFrameMkLst>
            <pc:docMk/>
            <pc:sldMk cId="4006940148" sldId="262"/>
            <ac:graphicFrameMk id="7" creationId="{CF7A7EBC-464F-DF50-234E-062B2EDEC7D1}"/>
          </ac:graphicFrameMkLst>
        </pc:graphicFrameChg>
        <pc:picChg chg="add">
          <ac:chgData name="Alberto Araújo Cavalcante Neto" userId="f35e79b0-3d3e-4776-9f08-31c645f0a44d" providerId="ADAL" clId="{91802623-FA66-4A78-AC99-BA54758389A9}" dt="2022-07-07T15:33:08.665" v="1378"/>
          <ac:picMkLst>
            <pc:docMk/>
            <pc:sldMk cId="4006940148" sldId="262"/>
            <ac:picMk id="3" creationId="{DF22F01B-4C8A-837E-E726-D4FA0A9E95E8}"/>
          </ac:picMkLst>
        </pc:picChg>
      </pc:sldChg>
      <pc:sldChg chg="add del">
        <pc:chgData name="Alberto Araújo Cavalcante Neto" userId="f35e79b0-3d3e-4776-9f08-31c645f0a44d" providerId="ADAL" clId="{91802623-FA66-4A78-AC99-BA54758389A9}" dt="2022-07-07T15:33:28.022" v="1380" actId="47"/>
        <pc:sldMkLst>
          <pc:docMk/>
          <pc:sldMk cId="2166610708" sldId="263"/>
        </pc:sldMkLst>
      </pc:sldChg>
      <pc:sldChg chg="modSp new del mod ord">
        <pc:chgData name="Alberto Araújo Cavalcante Neto" userId="f35e79b0-3d3e-4776-9f08-31c645f0a44d" providerId="ADAL" clId="{91802623-FA66-4A78-AC99-BA54758389A9}" dt="2022-07-11T15:29:26.765" v="5018" actId="47"/>
        <pc:sldMkLst>
          <pc:docMk/>
          <pc:sldMk cId="2640214857" sldId="263"/>
        </pc:sldMkLst>
        <pc:spChg chg="mod">
          <ac:chgData name="Alberto Araújo Cavalcante Neto" userId="f35e79b0-3d3e-4776-9f08-31c645f0a44d" providerId="ADAL" clId="{91802623-FA66-4A78-AC99-BA54758389A9}" dt="2022-07-07T16:17:05.946" v="4064" actId="20577"/>
          <ac:spMkLst>
            <pc:docMk/>
            <pc:sldMk cId="2640214857" sldId="263"/>
            <ac:spMk id="2" creationId="{41E14BBF-96FF-FF31-0484-DA89708B52D3}"/>
          </ac:spMkLst>
        </pc:spChg>
      </pc:sldChg>
      <pc:sldChg chg="addSp delSp modSp add mod">
        <pc:chgData name="Alberto Araújo Cavalcante Neto" userId="f35e79b0-3d3e-4776-9f08-31c645f0a44d" providerId="ADAL" clId="{91802623-FA66-4A78-AC99-BA54758389A9}" dt="2022-07-11T15:35:04.745" v="5094" actId="27636"/>
        <pc:sldMkLst>
          <pc:docMk/>
          <pc:sldMk cId="3212231349" sldId="264"/>
        </pc:sldMkLst>
        <pc:spChg chg="mod">
          <ac:chgData name="Alberto Araújo Cavalcante Neto" userId="f35e79b0-3d3e-4776-9f08-31c645f0a44d" providerId="ADAL" clId="{91802623-FA66-4A78-AC99-BA54758389A9}" dt="2022-07-11T15:35:04.745" v="5094" actId="27636"/>
          <ac:spMkLst>
            <pc:docMk/>
            <pc:sldMk cId="3212231349" sldId="264"/>
            <ac:spMk id="4" creationId="{8B98ADE3-1583-2051-C260-931FFCBC4C8E}"/>
          </ac:spMkLst>
        </pc:spChg>
        <pc:picChg chg="add del">
          <ac:chgData name="Alberto Araújo Cavalcante Neto" userId="f35e79b0-3d3e-4776-9f08-31c645f0a44d" providerId="ADAL" clId="{91802623-FA66-4A78-AC99-BA54758389A9}" dt="2022-07-11T15:32:08.198" v="5057"/>
          <ac:picMkLst>
            <pc:docMk/>
            <pc:sldMk cId="3212231349" sldId="264"/>
            <ac:picMk id="3" creationId="{4DF57AC6-A68E-548A-C033-32639D142A4B}"/>
          </ac:picMkLst>
        </pc:picChg>
        <pc:picChg chg="mod modCrop">
          <ac:chgData name="Alberto Araújo Cavalcante Neto" userId="f35e79b0-3d3e-4776-9f08-31c645f0a44d" providerId="ADAL" clId="{91802623-FA66-4A78-AC99-BA54758389A9}" dt="2022-07-11T15:34:57.145" v="5090" actId="1076"/>
          <ac:picMkLst>
            <pc:docMk/>
            <pc:sldMk cId="3212231349" sldId="264"/>
            <ac:picMk id="6" creationId="{4FF61D15-45F7-CF91-AFD5-E55DDD3C8B1D}"/>
          </ac:picMkLst>
        </pc:picChg>
      </pc:sldChg>
      <pc:sldChg chg="modSp add mod ord">
        <pc:chgData name="Alberto Araújo Cavalcante Neto" userId="f35e79b0-3d3e-4776-9f08-31c645f0a44d" providerId="ADAL" clId="{91802623-FA66-4A78-AC99-BA54758389A9}" dt="2022-07-11T22:10:12.030" v="6472" actId="20577"/>
        <pc:sldMkLst>
          <pc:docMk/>
          <pc:sldMk cId="2011391553" sldId="265"/>
        </pc:sldMkLst>
        <pc:spChg chg="mod">
          <ac:chgData name="Alberto Araújo Cavalcante Neto" userId="f35e79b0-3d3e-4776-9f08-31c645f0a44d" providerId="ADAL" clId="{91802623-FA66-4A78-AC99-BA54758389A9}" dt="2022-07-11T22:10:12.030" v="6472" actId="20577"/>
          <ac:spMkLst>
            <pc:docMk/>
            <pc:sldMk cId="2011391553" sldId="265"/>
            <ac:spMk id="4" creationId="{8B98ADE3-1583-2051-C260-931FFCBC4C8E}"/>
          </ac:spMkLst>
        </pc:spChg>
        <pc:picChg chg="mod modCrop">
          <ac:chgData name="Alberto Araújo Cavalcante Neto" userId="f35e79b0-3d3e-4776-9f08-31c645f0a44d" providerId="ADAL" clId="{91802623-FA66-4A78-AC99-BA54758389A9}" dt="2022-07-11T15:34:28.045" v="5084" actId="18131"/>
          <ac:picMkLst>
            <pc:docMk/>
            <pc:sldMk cId="2011391553" sldId="265"/>
            <ac:picMk id="6" creationId="{4FF61D15-45F7-CF91-AFD5-E55DDD3C8B1D}"/>
          </ac:picMkLst>
        </pc:picChg>
      </pc:sldChg>
      <pc:sldChg chg="modSp add mod ord">
        <pc:chgData name="Alberto Araújo Cavalcante Neto" userId="f35e79b0-3d3e-4776-9f08-31c645f0a44d" providerId="ADAL" clId="{91802623-FA66-4A78-AC99-BA54758389A9}" dt="2022-07-11T15:37:01.818" v="5111"/>
        <pc:sldMkLst>
          <pc:docMk/>
          <pc:sldMk cId="1552995721" sldId="266"/>
        </pc:sldMkLst>
        <pc:spChg chg="mod">
          <ac:chgData name="Alberto Araújo Cavalcante Neto" userId="f35e79b0-3d3e-4776-9f08-31c645f0a44d" providerId="ADAL" clId="{91802623-FA66-4A78-AC99-BA54758389A9}" dt="2022-07-07T16:11:01.896" v="4017" actId="20577"/>
          <ac:spMkLst>
            <pc:docMk/>
            <pc:sldMk cId="1552995721" sldId="266"/>
            <ac:spMk id="4" creationId="{8B98ADE3-1583-2051-C260-931FFCBC4C8E}"/>
          </ac:spMkLst>
        </pc:spChg>
        <pc:picChg chg="mod modCrop">
          <ac:chgData name="Alberto Araújo Cavalcante Neto" userId="f35e79b0-3d3e-4776-9f08-31c645f0a44d" providerId="ADAL" clId="{91802623-FA66-4A78-AC99-BA54758389A9}" dt="2022-07-11T15:36:53.168" v="5109" actId="14100"/>
          <ac:picMkLst>
            <pc:docMk/>
            <pc:sldMk cId="1552995721" sldId="266"/>
            <ac:picMk id="6" creationId="{4FF61D15-45F7-CF91-AFD5-E55DDD3C8B1D}"/>
          </ac:picMkLst>
        </pc:picChg>
      </pc:sldChg>
      <pc:sldChg chg="addSp delSp modSp new mod">
        <pc:chgData name="Alberto Araújo Cavalcante Neto" userId="f35e79b0-3d3e-4776-9f08-31c645f0a44d" providerId="ADAL" clId="{91802623-FA66-4A78-AC99-BA54758389A9}" dt="2022-07-11T15:56:20.108" v="5351" actId="20577"/>
        <pc:sldMkLst>
          <pc:docMk/>
          <pc:sldMk cId="899359604" sldId="267"/>
        </pc:sldMkLst>
        <pc:spChg chg="mod">
          <ac:chgData name="Alberto Araújo Cavalcante Neto" userId="f35e79b0-3d3e-4776-9f08-31c645f0a44d" providerId="ADAL" clId="{91802623-FA66-4A78-AC99-BA54758389A9}" dt="2022-07-07T16:17:18.814" v="4073" actId="20577"/>
          <ac:spMkLst>
            <pc:docMk/>
            <pc:sldMk cId="899359604" sldId="267"/>
            <ac:spMk id="2" creationId="{8FCBEA98-1A0F-C8C4-3739-1EBF6932768E}"/>
          </ac:spMkLst>
        </pc:spChg>
        <pc:spChg chg="del">
          <ac:chgData name="Alberto Araújo Cavalcante Neto" userId="f35e79b0-3d3e-4776-9f08-31c645f0a44d" providerId="ADAL" clId="{91802623-FA66-4A78-AC99-BA54758389A9}" dt="2022-07-07T16:22:05.720" v="4101" actId="3680"/>
          <ac:spMkLst>
            <pc:docMk/>
            <pc:sldMk cId="899359604" sldId="267"/>
            <ac:spMk id="3" creationId="{C9284359-B2F7-96F3-F2AB-43CF3A79F051}"/>
          </ac:spMkLst>
        </pc:spChg>
        <pc:graphicFrameChg chg="add mod ord modGraphic">
          <ac:chgData name="Alberto Araújo Cavalcante Neto" userId="f35e79b0-3d3e-4776-9f08-31c645f0a44d" providerId="ADAL" clId="{91802623-FA66-4A78-AC99-BA54758389A9}" dt="2022-07-11T15:56:20.108" v="5351" actId="20577"/>
          <ac:graphicFrameMkLst>
            <pc:docMk/>
            <pc:sldMk cId="899359604" sldId="267"/>
            <ac:graphicFrameMk id="4" creationId="{BD27FE2D-07F1-506D-91BB-04293C153863}"/>
          </ac:graphicFrameMkLst>
        </pc:graphicFrameChg>
      </pc:sldChg>
      <pc:sldChg chg="addSp delSp modSp new mod">
        <pc:chgData name="Alberto Araújo Cavalcante Neto" userId="f35e79b0-3d3e-4776-9f08-31c645f0a44d" providerId="ADAL" clId="{91802623-FA66-4A78-AC99-BA54758389A9}" dt="2022-07-12T20:03:02.528" v="7363" actId="20577"/>
        <pc:sldMkLst>
          <pc:docMk/>
          <pc:sldMk cId="1135180889" sldId="268"/>
        </pc:sldMkLst>
        <pc:spChg chg="mod">
          <ac:chgData name="Alberto Araújo Cavalcante Neto" userId="f35e79b0-3d3e-4776-9f08-31c645f0a44d" providerId="ADAL" clId="{91802623-FA66-4A78-AC99-BA54758389A9}" dt="2022-07-11T18:24:32.546" v="6088" actId="20577"/>
          <ac:spMkLst>
            <pc:docMk/>
            <pc:sldMk cId="1135180889" sldId="268"/>
            <ac:spMk id="2" creationId="{DFFCB7F7-9590-AFD7-FEA5-352392BF21C8}"/>
          </ac:spMkLst>
        </pc:spChg>
        <pc:spChg chg="del">
          <ac:chgData name="Alberto Araújo Cavalcante Neto" userId="f35e79b0-3d3e-4776-9f08-31c645f0a44d" providerId="ADAL" clId="{91802623-FA66-4A78-AC99-BA54758389A9}" dt="2022-07-11T16:00:50.574" v="5381" actId="1032"/>
          <ac:spMkLst>
            <pc:docMk/>
            <pc:sldMk cId="1135180889" sldId="268"/>
            <ac:spMk id="3" creationId="{1BD072A1-5318-0BC4-B246-89E26773E162}"/>
          </ac:spMkLst>
        </pc:spChg>
        <pc:spChg chg="add del mod">
          <ac:chgData name="Alberto Araújo Cavalcante Neto" userId="f35e79b0-3d3e-4776-9f08-31c645f0a44d" providerId="ADAL" clId="{91802623-FA66-4A78-AC99-BA54758389A9}" dt="2022-07-11T18:21:05.901" v="5862" actId="478"/>
          <ac:spMkLst>
            <pc:docMk/>
            <pc:sldMk cId="1135180889" sldId="268"/>
            <ac:spMk id="6" creationId="{7E71EDFB-D50A-EABF-46C7-3B025DE98DED}"/>
          </ac:spMkLst>
        </pc:spChg>
        <pc:spChg chg="add mod">
          <ac:chgData name="Alberto Araújo Cavalcante Neto" userId="f35e79b0-3d3e-4776-9f08-31c645f0a44d" providerId="ADAL" clId="{91802623-FA66-4A78-AC99-BA54758389A9}" dt="2022-07-11T18:23:43.198" v="6021" actId="14100"/>
          <ac:spMkLst>
            <pc:docMk/>
            <pc:sldMk cId="1135180889" sldId="268"/>
            <ac:spMk id="7" creationId="{80DC0CDD-14B9-7CAC-C938-979667F876AE}"/>
          </ac:spMkLst>
        </pc:spChg>
        <pc:spChg chg="add mod">
          <ac:chgData name="Alberto Araújo Cavalcante Neto" userId="f35e79b0-3d3e-4776-9f08-31c645f0a44d" providerId="ADAL" clId="{91802623-FA66-4A78-AC99-BA54758389A9}" dt="2022-07-11T18:23:37.708" v="6020" actId="14100"/>
          <ac:spMkLst>
            <pc:docMk/>
            <pc:sldMk cId="1135180889" sldId="268"/>
            <ac:spMk id="8" creationId="{550FD423-0A28-5162-8998-0560CCB31DAD}"/>
          </ac:spMkLst>
        </pc:spChg>
        <pc:spChg chg="add mod">
          <ac:chgData name="Alberto Araújo Cavalcante Neto" userId="f35e79b0-3d3e-4776-9f08-31c645f0a44d" providerId="ADAL" clId="{91802623-FA66-4A78-AC99-BA54758389A9}" dt="2022-07-11T18:24:21.515" v="6073" actId="14100"/>
          <ac:spMkLst>
            <pc:docMk/>
            <pc:sldMk cId="1135180889" sldId="268"/>
            <ac:spMk id="9" creationId="{39FFBC84-8BFB-46EF-587B-BDB7F4D71904}"/>
          </ac:spMkLst>
        </pc:spChg>
        <pc:graphicFrameChg chg="add mod modGraphic">
          <ac:chgData name="Alberto Araújo Cavalcante Neto" userId="f35e79b0-3d3e-4776-9f08-31c645f0a44d" providerId="ADAL" clId="{91802623-FA66-4A78-AC99-BA54758389A9}" dt="2022-07-12T20:03:02.528" v="7363" actId="20577"/>
          <ac:graphicFrameMkLst>
            <pc:docMk/>
            <pc:sldMk cId="1135180889" sldId="268"/>
            <ac:graphicFrameMk id="4" creationId="{A3AAED43-0E2D-5CAA-1F5B-94BDA6701ECC}"/>
          </ac:graphicFrameMkLst>
        </pc:graphicFrameChg>
        <pc:graphicFrameChg chg="add mod modGraphic">
          <ac:chgData name="Alberto Araújo Cavalcante Neto" userId="f35e79b0-3d3e-4776-9f08-31c645f0a44d" providerId="ADAL" clId="{91802623-FA66-4A78-AC99-BA54758389A9}" dt="2022-07-11T18:22:44.603" v="5957" actId="1076"/>
          <ac:graphicFrameMkLst>
            <pc:docMk/>
            <pc:sldMk cId="1135180889" sldId="268"/>
            <ac:graphicFrameMk id="5" creationId="{5EFAB536-3283-66BB-DE4B-43D84B4BF08B}"/>
          </ac:graphicFrameMkLst>
        </pc:graphicFrameChg>
      </pc:sldChg>
      <pc:sldChg chg="addSp delSp modSp mod">
        <pc:chgData name="Alberto Araújo Cavalcante Neto" userId="f35e79b0-3d3e-4776-9f08-31c645f0a44d" providerId="ADAL" clId="{91802623-FA66-4A78-AC99-BA54758389A9}" dt="2022-07-11T15:54:48.214" v="5313" actId="20577"/>
        <pc:sldMkLst>
          <pc:docMk/>
          <pc:sldMk cId="899359604" sldId="269"/>
        </pc:sldMkLst>
        <pc:spChg chg="del">
          <ac:chgData name="Alberto Araújo Cavalcante Neto" userId="f35e79b0-3d3e-4776-9f08-31c645f0a44d" providerId="ADAL" clId="{91802623-FA66-4A78-AC99-BA54758389A9}" dt="2022-07-11T14:45:57.145" v="4386" actId="478"/>
          <ac:spMkLst>
            <pc:docMk/>
            <pc:sldMk cId="899359604" sldId="269"/>
            <ac:spMk id="2" creationId="{8FCBEA98-1A0F-C8C4-3739-1EBF6932768E}"/>
          </ac:spMkLst>
        </pc:spChg>
        <pc:spChg chg="add del mod">
          <ac:chgData name="Alberto Araújo Cavalcante Neto" userId="f35e79b0-3d3e-4776-9f08-31c645f0a44d" providerId="ADAL" clId="{91802623-FA66-4A78-AC99-BA54758389A9}" dt="2022-07-11T14:45:58.735" v="4387" actId="478"/>
          <ac:spMkLst>
            <pc:docMk/>
            <pc:sldMk cId="899359604" sldId="269"/>
            <ac:spMk id="5" creationId="{186D63E0-CE6B-3196-6D5E-A3980E4C4C99}"/>
          </ac:spMkLst>
        </pc:spChg>
        <pc:spChg chg="del mod">
          <ac:chgData name="Alberto Araújo Cavalcante Neto" userId="f35e79b0-3d3e-4776-9f08-31c645f0a44d" providerId="ADAL" clId="{91802623-FA66-4A78-AC99-BA54758389A9}" dt="2022-07-11T14:53:51.179" v="4589" actId="478"/>
          <ac:spMkLst>
            <pc:docMk/>
            <pc:sldMk cId="899359604" sldId="269"/>
            <ac:spMk id="10" creationId="{00000000-0000-0000-0000-000000000000}"/>
          </ac:spMkLst>
        </pc:spChg>
        <pc:spChg chg="add del mod">
          <ac:chgData name="Alberto Araújo Cavalcante Neto" userId="f35e79b0-3d3e-4776-9f08-31c645f0a44d" providerId="ADAL" clId="{91802623-FA66-4A78-AC99-BA54758389A9}" dt="2022-07-11T14:53:53.488" v="4590" actId="478"/>
          <ac:spMkLst>
            <pc:docMk/>
            <pc:sldMk cId="899359604" sldId="269"/>
            <ac:spMk id="13" creationId="{DE9D2C8A-4237-ED74-BA6D-7D3FDD9CC004}"/>
          </ac:spMkLst>
        </pc:spChg>
        <pc:graphicFrameChg chg="mod modGraphic">
          <ac:chgData name="Alberto Araújo Cavalcante Neto" userId="f35e79b0-3d3e-4776-9f08-31c645f0a44d" providerId="ADAL" clId="{91802623-FA66-4A78-AC99-BA54758389A9}" dt="2022-07-11T15:54:09.218" v="5273" actId="20577"/>
          <ac:graphicFrameMkLst>
            <pc:docMk/>
            <pc:sldMk cId="899359604" sldId="269"/>
            <ac:graphicFrameMk id="4" creationId="{BD27FE2D-07F1-506D-91BB-04293C153863}"/>
          </ac:graphicFrameMkLst>
        </pc:graphicFrameChg>
        <pc:graphicFrameChg chg="add del mod modGraphic">
          <ac:chgData name="Alberto Araújo Cavalcante Neto" userId="f35e79b0-3d3e-4776-9f08-31c645f0a44d" providerId="ADAL" clId="{91802623-FA66-4A78-AC99-BA54758389A9}" dt="2022-07-11T14:47:26.584" v="4419" actId="478"/>
          <ac:graphicFrameMkLst>
            <pc:docMk/>
            <pc:sldMk cId="899359604" sldId="269"/>
            <ac:graphicFrameMk id="6" creationId="{2392D663-697B-B2FF-3A85-95083DBB9FFE}"/>
          </ac:graphicFrameMkLst>
        </pc:graphicFrameChg>
        <pc:graphicFrameChg chg="add del mod modGraphic">
          <ac:chgData name="Alberto Araújo Cavalcante Neto" userId="f35e79b0-3d3e-4776-9f08-31c645f0a44d" providerId="ADAL" clId="{91802623-FA66-4A78-AC99-BA54758389A9}" dt="2022-07-11T14:48:16.083" v="4426" actId="1032"/>
          <ac:graphicFrameMkLst>
            <pc:docMk/>
            <pc:sldMk cId="899359604" sldId="269"/>
            <ac:graphicFrameMk id="7" creationId="{B3023F81-B5B7-10E2-6529-BD184AA64D33}"/>
          </ac:graphicFrameMkLst>
        </pc:graphicFrameChg>
        <pc:graphicFrameChg chg="add del mod modGraphic">
          <ac:chgData name="Alberto Araújo Cavalcante Neto" userId="f35e79b0-3d3e-4776-9f08-31c645f0a44d" providerId="ADAL" clId="{91802623-FA66-4A78-AC99-BA54758389A9}" dt="2022-07-11T14:49:46.068" v="4435" actId="478"/>
          <ac:graphicFrameMkLst>
            <pc:docMk/>
            <pc:sldMk cId="899359604" sldId="269"/>
            <ac:graphicFrameMk id="8" creationId="{0FF5FC72-E5C8-CF35-83CC-6E6FC3444743}"/>
          </ac:graphicFrameMkLst>
        </pc:graphicFrameChg>
        <pc:graphicFrameChg chg="add del mod">
          <ac:chgData name="Alberto Araújo Cavalcante Neto" userId="f35e79b0-3d3e-4776-9f08-31c645f0a44d" providerId="ADAL" clId="{91802623-FA66-4A78-AC99-BA54758389A9}" dt="2022-07-11T14:50:32.108" v="4440" actId="478"/>
          <ac:graphicFrameMkLst>
            <pc:docMk/>
            <pc:sldMk cId="899359604" sldId="269"/>
            <ac:graphicFrameMk id="11" creationId="{8F783031-4210-0656-1BCE-3F61B395DABE}"/>
          </ac:graphicFrameMkLst>
        </pc:graphicFrameChg>
        <pc:graphicFrameChg chg="add mod modGraphic">
          <ac:chgData name="Alberto Araújo Cavalcante Neto" userId="f35e79b0-3d3e-4776-9f08-31c645f0a44d" providerId="ADAL" clId="{91802623-FA66-4A78-AC99-BA54758389A9}" dt="2022-07-11T15:54:48.214" v="5313" actId="20577"/>
          <ac:graphicFrameMkLst>
            <pc:docMk/>
            <pc:sldMk cId="899359604" sldId="269"/>
            <ac:graphicFrameMk id="12" creationId="{BE855B78-8C8E-1BCB-D739-60074EB1AFF7}"/>
          </ac:graphicFrameMkLst>
        </pc:graphicFrameChg>
      </pc:sldChg>
      <pc:sldChg chg="addSp delSp modSp mod">
        <pc:chgData name="Alberto Araújo Cavalcante Neto" userId="f35e79b0-3d3e-4776-9f08-31c645f0a44d" providerId="ADAL" clId="{91802623-FA66-4A78-AC99-BA54758389A9}" dt="2022-07-11T15:57:02.913" v="5358" actId="167"/>
        <pc:sldMkLst>
          <pc:docMk/>
          <pc:sldMk cId="899359604" sldId="270"/>
        </pc:sldMkLst>
        <pc:spChg chg="add del mod">
          <ac:chgData name="Alberto Araújo Cavalcante Neto" userId="f35e79b0-3d3e-4776-9f08-31c645f0a44d" providerId="ADAL" clId="{91802623-FA66-4A78-AC99-BA54758389A9}" dt="2022-07-11T15:57:00.341" v="5357"/>
          <ac:spMkLst>
            <pc:docMk/>
            <pc:sldMk cId="899359604" sldId="270"/>
            <ac:spMk id="5" creationId="{BACC3A48-1FB3-57D5-E0C5-E6698B0D47D1}"/>
          </ac:spMkLst>
        </pc:spChg>
        <pc:graphicFrameChg chg="del">
          <ac:chgData name="Alberto Araújo Cavalcante Neto" userId="f35e79b0-3d3e-4776-9f08-31c645f0a44d" providerId="ADAL" clId="{91802623-FA66-4A78-AC99-BA54758389A9}" dt="2022-07-11T15:56:55.962" v="5354" actId="478"/>
          <ac:graphicFrameMkLst>
            <pc:docMk/>
            <pc:sldMk cId="899359604" sldId="270"/>
            <ac:graphicFrameMk id="4" creationId="{BD27FE2D-07F1-506D-91BB-04293C153863}"/>
          </ac:graphicFrameMkLst>
        </pc:graphicFrameChg>
        <pc:graphicFrameChg chg="add del mod">
          <ac:chgData name="Alberto Araújo Cavalcante Neto" userId="f35e79b0-3d3e-4776-9f08-31c645f0a44d" providerId="ADAL" clId="{91802623-FA66-4A78-AC99-BA54758389A9}" dt="2022-07-11T15:56:45.123" v="5353"/>
          <ac:graphicFrameMkLst>
            <pc:docMk/>
            <pc:sldMk cId="899359604" sldId="270"/>
            <ac:graphicFrameMk id="7" creationId="{B03ACBFE-9278-0129-6999-742C29B21B2F}"/>
          </ac:graphicFrameMkLst>
        </pc:graphicFrameChg>
        <pc:graphicFrameChg chg="add del mod">
          <ac:chgData name="Alberto Araújo Cavalcante Neto" userId="f35e79b0-3d3e-4776-9f08-31c645f0a44d" providerId="ADAL" clId="{91802623-FA66-4A78-AC99-BA54758389A9}" dt="2022-07-11T15:56:58.323" v="5356"/>
          <ac:graphicFrameMkLst>
            <pc:docMk/>
            <pc:sldMk cId="899359604" sldId="270"/>
            <ac:graphicFrameMk id="12" creationId="{032932F6-B451-DBD5-5967-311CB723BB21}"/>
          </ac:graphicFrameMkLst>
        </pc:graphicFrameChg>
        <pc:graphicFrameChg chg="add mod ord">
          <ac:chgData name="Alberto Araújo Cavalcante Neto" userId="f35e79b0-3d3e-4776-9f08-31c645f0a44d" providerId="ADAL" clId="{91802623-FA66-4A78-AC99-BA54758389A9}" dt="2022-07-11T15:57:02.913" v="5358" actId="167"/>
          <ac:graphicFrameMkLst>
            <pc:docMk/>
            <pc:sldMk cId="899359604" sldId="270"/>
            <ac:graphicFrameMk id="13" creationId="{00BB9643-1D1E-8AFC-C28E-1860F1917F3B}"/>
          </ac:graphicFrameMkLst>
        </pc:graphicFrameChg>
      </pc:sldChg>
      <pc:sldChg chg="addSp delSp modSp mod ord">
        <pc:chgData name="Alberto Araújo Cavalcante Neto" userId="f35e79b0-3d3e-4776-9f08-31c645f0a44d" providerId="ADAL" clId="{91802623-FA66-4A78-AC99-BA54758389A9}" dt="2022-07-11T15:59:16.678" v="5376"/>
        <pc:sldMkLst>
          <pc:docMk/>
          <pc:sldMk cId="899359604" sldId="271"/>
        </pc:sldMkLst>
        <pc:spChg chg="add del mod">
          <ac:chgData name="Alberto Araújo Cavalcante Neto" userId="f35e79b0-3d3e-4776-9f08-31c645f0a44d" providerId="ADAL" clId="{91802623-FA66-4A78-AC99-BA54758389A9}" dt="2022-07-11T15:57:31.221" v="5360"/>
          <ac:spMkLst>
            <pc:docMk/>
            <pc:sldMk cId="899359604" sldId="271"/>
            <ac:spMk id="5" creationId="{94B42871-C9E1-2402-D0B4-8B50B8355C91}"/>
          </ac:spMkLst>
        </pc:spChg>
        <pc:spChg chg="mod">
          <ac:chgData name="Alberto Araújo Cavalcante Neto" userId="f35e79b0-3d3e-4776-9f08-31c645f0a44d" providerId="ADAL" clId="{91802623-FA66-4A78-AC99-BA54758389A9}" dt="2022-07-11T15:57:50.805" v="5365" actId="20577"/>
          <ac:spMkLst>
            <pc:docMk/>
            <pc:sldMk cId="899359604" sldId="271"/>
            <ac:spMk id="11" creationId="{00000000-0000-0000-0000-000000000000}"/>
          </ac:spMkLst>
        </pc:spChg>
        <pc:graphicFrameChg chg="del">
          <ac:chgData name="Alberto Araújo Cavalcante Neto" userId="f35e79b0-3d3e-4776-9f08-31c645f0a44d" providerId="ADAL" clId="{91802623-FA66-4A78-AC99-BA54758389A9}" dt="2022-07-11T15:57:28.853" v="5359" actId="478"/>
          <ac:graphicFrameMkLst>
            <pc:docMk/>
            <pc:sldMk cId="899359604" sldId="271"/>
            <ac:graphicFrameMk id="4" creationId="{BD27FE2D-07F1-506D-91BB-04293C153863}"/>
          </ac:graphicFrameMkLst>
        </pc:graphicFrameChg>
        <pc:graphicFrameChg chg="add mod ord">
          <ac:chgData name="Alberto Araújo Cavalcante Neto" userId="f35e79b0-3d3e-4776-9f08-31c645f0a44d" providerId="ADAL" clId="{91802623-FA66-4A78-AC99-BA54758389A9}" dt="2022-07-11T15:57:32.899" v="5361" actId="167"/>
          <ac:graphicFrameMkLst>
            <pc:docMk/>
            <pc:sldMk cId="899359604" sldId="271"/>
            <ac:graphicFrameMk id="8" creationId="{8654D629-DA3C-DE0C-6E6B-19082CFBBDA0}"/>
          </ac:graphicFrameMkLst>
        </pc:graphicFrameChg>
      </pc:sldChg>
      <pc:sldChg chg="addSp delSp modSp mod ord">
        <pc:chgData name="Alberto Araújo Cavalcante Neto" userId="f35e79b0-3d3e-4776-9f08-31c645f0a44d" providerId="ADAL" clId="{91802623-FA66-4A78-AC99-BA54758389A9}" dt="2022-07-11T15:59:19.929" v="5378"/>
        <pc:sldMkLst>
          <pc:docMk/>
          <pc:sldMk cId="899359604" sldId="272"/>
        </pc:sldMkLst>
        <pc:spChg chg="add del mod">
          <ac:chgData name="Alberto Araújo Cavalcante Neto" userId="f35e79b0-3d3e-4776-9f08-31c645f0a44d" providerId="ADAL" clId="{91802623-FA66-4A78-AC99-BA54758389A9}" dt="2022-07-11T15:58:08.348" v="5367"/>
          <ac:spMkLst>
            <pc:docMk/>
            <pc:sldMk cId="899359604" sldId="272"/>
            <ac:spMk id="5" creationId="{1E994657-381D-FFFA-8879-91A0896FD73D}"/>
          </ac:spMkLst>
        </pc:spChg>
        <pc:graphicFrameChg chg="del">
          <ac:chgData name="Alberto Araújo Cavalcante Neto" userId="f35e79b0-3d3e-4776-9f08-31c645f0a44d" providerId="ADAL" clId="{91802623-FA66-4A78-AC99-BA54758389A9}" dt="2022-07-11T15:58:06.147" v="5366" actId="478"/>
          <ac:graphicFrameMkLst>
            <pc:docMk/>
            <pc:sldMk cId="899359604" sldId="272"/>
            <ac:graphicFrameMk id="4" creationId="{BD27FE2D-07F1-506D-91BB-04293C153863}"/>
          </ac:graphicFrameMkLst>
        </pc:graphicFrameChg>
        <pc:graphicFrameChg chg="add mod ord">
          <ac:chgData name="Alberto Araújo Cavalcante Neto" userId="f35e79b0-3d3e-4776-9f08-31c645f0a44d" providerId="ADAL" clId="{91802623-FA66-4A78-AC99-BA54758389A9}" dt="2022-07-11T15:58:10.332" v="5368" actId="167"/>
          <ac:graphicFrameMkLst>
            <pc:docMk/>
            <pc:sldMk cId="899359604" sldId="272"/>
            <ac:graphicFrameMk id="8" creationId="{303347A6-38B6-CC68-0A4E-E99969A893A3}"/>
          </ac:graphicFrameMkLst>
        </pc:graphicFrameChg>
      </pc:sldChg>
      <pc:sldChg chg="addSp delSp modSp mod ord">
        <pc:chgData name="Alberto Araújo Cavalcante Neto" userId="f35e79b0-3d3e-4776-9f08-31c645f0a44d" providerId="ADAL" clId="{91802623-FA66-4A78-AC99-BA54758389A9}" dt="2022-07-12T20:36:20.229" v="7367" actId="20577"/>
        <pc:sldMkLst>
          <pc:docMk/>
          <pc:sldMk cId="899359604" sldId="273"/>
        </pc:sldMkLst>
        <pc:spChg chg="add del mod">
          <ac:chgData name="Alberto Araújo Cavalcante Neto" userId="f35e79b0-3d3e-4776-9f08-31c645f0a44d" providerId="ADAL" clId="{91802623-FA66-4A78-AC99-BA54758389A9}" dt="2022-07-11T15:58:28.714" v="5370"/>
          <ac:spMkLst>
            <pc:docMk/>
            <pc:sldMk cId="899359604" sldId="273"/>
            <ac:spMk id="5" creationId="{53CCBC64-A868-83A8-9123-C044987D79A4}"/>
          </ac:spMkLst>
        </pc:spChg>
        <pc:spChg chg="mod">
          <ac:chgData name="Alberto Araújo Cavalcante Neto" userId="f35e79b0-3d3e-4776-9f08-31c645f0a44d" providerId="ADAL" clId="{91802623-FA66-4A78-AC99-BA54758389A9}" dt="2022-07-12T20:36:20.229" v="7367" actId="20577"/>
          <ac:spMkLst>
            <pc:docMk/>
            <pc:sldMk cId="899359604" sldId="273"/>
            <ac:spMk id="11" creationId="{00000000-0000-0000-0000-000000000000}"/>
          </ac:spMkLst>
        </pc:spChg>
        <pc:graphicFrameChg chg="del">
          <ac:chgData name="Alberto Araújo Cavalcante Neto" userId="f35e79b0-3d3e-4776-9f08-31c645f0a44d" providerId="ADAL" clId="{91802623-FA66-4A78-AC99-BA54758389A9}" dt="2022-07-11T15:58:26.047" v="5369" actId="478"/>
          <ac:graphicFrameMkLst>
            <pc:docMk/>
            <pc:sldMk cId="899359604" sldId="273"/>
            <ac:graphicFrameMk id="4" creationId="{BD27FE2D-07F1-506D-91BB-04293C153863}"/>
          </ac:graphicFrameMkLst>
        </pc:graphicFrameChg>
        <pc:graphicFrameChg chg="add mod ord">
          <ac:chgData name="Alberto Araújo Cavalcante Neto" userId="f35e79b0-3d3e-4776-9f08-31c645f0a44d" providerId="ADAL" clId="{91802623-FA66-4A78-AC99-BA54758389A9}" dt="2022-07-11T15:58:30.548" v="5371" actId="167"/>
          <ac:graphicFrameMkLst>
            <pc:docMk/>
            <pc:sldMk cId="899359604" sldId="273"/>
            <ac:graphicFrameMk id="8" creationId="{AFDFDA0D-9189-2181-20D9-B7694D760A5C}"/>
          </ac:graphicFrameMkLst>
        </pc:graphicFrameChg>
      </pc:sldChg>
      <pc:sldChg chg="ord">
        <pc:chgData name="Alberto Araújo Cavalcante Neto" userId="f35e79b0-3d3e-4776-9f08-31c645f0a44d" providerId="ADAL" clId="{91802623-FA66-4A78-AC99-BA54758389A9}" dt="2022-07-11T18:43:36.248" v="6094"/>
        <pc:sldMkLst>
          <pc:docMk/>
          <pc:sldMk cId="899359604" sldId="274"/>
        </pc:sldMkLst>
      </pc:sldChg>
      <pc:sldChg chg="addSp delSp modSp mod ord">
        <pc:chgData name="Alberto Araújo Cavalcante Neto" userId="f35e79b0-3d3e-4776-9f08-31c645f0a44d" providerId="ADAL" clId="{91802623-FA66-4A78-AC99-BA54758389A9}" dt="2022-07-11T18:43:27.245" v="6092"/>
        <pc:sldMkLst>
          <pc:docMk/>
          <pc:sldMk cId="899359604" sldId="275"/>
        </pc:sldMkLst>
        <pc:spChg chg="add del mod">
          <ac:chgData name="Alberto Araújo Cavalcante Neto" userId="f35e79b0-3d3e-4776-9f08-31c645f0a44d" providerId="ADAL" clId="{91802623-FA66-4A78-AC99-BA54758389A9}" dt="2022-07-11T15:58:50.660" v="5373"/>
          <ac:spMkLst>
            <pc:docMk/>
            <pc:sldMk cId="899359604" sldId="275"/>
            <ac:spMk id="5" creationId="{30E9E287-A1D5-BE0A-BCF3-2780348AAD67}"/>
          </ac:spMkLst>
        </pc:spChg>
        <pc:graphicFrameChg chg="del">
          <ac:chgData name="Alberto Araújo Cavalcante Neto" userId="f35e79b0-3d3e-4776-9f08-31c645f0a44d" providerId="ADAL" clId="{91802623-FA66-4A78-AC99-BA54758389A9}" dt="2022-07-11T15:58:44.586" v="5372" actId="478"/>
          <ac:graphicFrameMkLst>
            <pc:docMk/>
            <pc:sldMk cId="899359604" sldId="275"/>
            <ac:graphicFrameMk id="4" creationId="{BD27FE2D-07F1-506D-91BB-04293C153863}"/>
          </ac:graphicFrameMkLst>
        </pc:graphicFrameChg>
        <pc:graphicFrameChg chg="add mod ord">
          <ac:chgData name="Alberto Araújo Cavalcante Neto" userId="f35e79b0-3d3e-4776-9f08-31c645f0a44d" providerId="ADAL" clId="{91802623-FA66-4A78-AC99-BA54758389A9}" dt="2022-07-11T15:58:52.704" v="5374" actId="167"/>
          <ac:graphicFrameMkLst>
            <pc:docMk/>
            <pc:sldMk cId="899359604" sldId="275"/>
            <ac:graphicFrameMk id="8" creationId="{F33911E7-1154-9BBE-CF5B-6C4589DB3E19}"/>
          </ac:graphicFrameMkLst>
        </pc:graphicFrameChg>
      </pc:sldChg>
      <pc:sldChg chg="modSp add mod">
        <pc:chgData name="Alberto Araújo Cavalcante Neto" userId="f35e79b0-3d3e-4776-9f08-31c645f0a44d" providerId="ADAL" clId="{91802623-FA66-4A78-AC99-BA54758389A9}" dt="2022-07-11T15:30:26" v="5022" actId="1076"/>
        <pc:sldMkLst>
          <pc:docMk/>
          <pc:sldMk cId="2738920857" sldId="276"/>
        </pc:sldMkLst>
        <pc:graphicFrameChg chg="mod">
          <ac:chgData name="Alberto Araújo Cavalcante Neto" userId="f35e79b0-3d3e-4776-9f08-31c645f0a44d" providerId="ADAL" clId="{91802623-FA66-4A78-AC99-BA54758389A9}" dt="2022-07-11T15:30:26" v="5022" actId="1076"/>
          <ac:graphicFrameMkLst>
            <pc:docMk/>
            <pc:sldMk cId="2738920857" sldId="276"/>
            <ac:graphicFrameMk id="7" creationId="{CF7A7EBC-464F-DF50-234E-062B2EDEC7D1}"/>
          </ac:graphicFrameMkLst>
        </pc:graphicFrameChg>
      </pc:sldChg>
      <pc:sldChg chg="modSp add mod">
        <pc:chgData name="Alberto Araújo Cavalcante Neto" userId="f35e79b0-3d3e-4776-9f08-31c645f0a44d" providerId="ADAL" clId="{91802623-FA66-4A78-AC99-BA54758389A9}" dt="2022-07-11T15:29:18.819" v="5017" actId="20577"/>
        <pc:sldMkLst>
          <pc:docMk/>
          <pc:sldMk cId="2418749354" sldId="277"/>
        </pc:sldMkLst>
        <pc:spChg chg="mod">
          <ac:chgData name="Alberto Araújo Cavalcante Neto" userId="f35e79b0-3d3e-4776-9f08-31c645f0a44d" providerId="ADAL" clId="{91802623-FA66-4A78-AC99-BA54758389A9}" dt="2022-07-11T15:29:18.819" v="5017" actId="20577"/>
          <ac:spMkLst>
            <pc:docMk/>
            <pc:sldMk cId="2418749354" sldId="277"/>
            <ac:spMk id="5" creationId="{9470CAE1-8955-59B5-97A1-6E1B9E904958}"/>
          </ac:spMkLst>
        </pc:spChg>
        <pc:graphicFrameChg chg="mod ord">
          <ac:chgData name="Alberto Araújo Cavalcante Neto" userId="f35e79b0-3d3e-4776-9f08-31c645f0a44d" providerId="ADAL" clId="{91802623-FA66-4A78-AC99-BA54758389A9}" dt="2022-07-11T15:29:04.125" v="4994" actId="167"/>
          <ac:graphicFrameMkLst>
            <pc:docMk/>
            <pc:sldMk cId="2418749354" sldId="277"/>
            <ac:graphicFrameMk id="7" creationId="{CF7A7EBC-464F-DF50-234E-062B2EDEC7D1}"/>
          </ac:graphicFrameMkLst>
        </pc:graphicFrameChg>
      </pc:sldChg>
      <pc:sldChg chg="modSp new del mod">
        <pc:chgData name="Alberto Araújo Cavalcante Neto" userId="f35e79b0-3d3e-4776-9f08-31c645f0a44d" providerId="ADAL" clId="{91802623-FA66-4A78-AC99-BA54758389A9}" dt="2022-07-12T00:25:17.619" v="6634" actId="47"/>
        <pc:sldMkLst>
          <pc:docMk/>
          <pc:sldMk cId="659300831" sldId="278"/>
        </pc:sldMkLst>
        <pc:spChg chg="mod">
          <ac:chgData name="Alberto Araújo Cavalcante Neto" userId="f35e79b0-3d3e-4776-9f08-31c645f0a44d" providerId="ADAL" clId="{91802623-FA66-4A78-AC99-BA54758389A9}" dt="2022-07-12T00:22:19.470" v="6488" actId="20577"/>
          <ac:spMkLst>
            <pc:docMk/>
            <pc:sldMk cId="659300831" sldId="278"/>
            <ac:spMk id="2" creationId="{05B8DCCF-4024-BDBC-F473-A5D0D23362AE}"/>
          </ac:spMkLst>
        </pc:spChg>
        <pc:spChg chg="mod">
          <ac:chgData name="Alberto Araújo Cavalcante Neto" userId="f35e79b0-3d3e-4776-9f08-31c645f0a44d" providerId="ADAL" clId="{91802623-FA66-4A78-AC99-BA54758389A9}" dt="2022-07-12T00:22:59.955" v="6631" actId="20577"/>
          <ac:spMkLst>
            <pc:docMk/>
            <pc:sldMk cId="659300831" sldId="278"/>
            <ac:spMk id="3" creationId="{4306AB5A-0878-B6EE-E4F4-0DB72A824A72}"/>
          </ac:spMkLst>
        </pc:spChg>
      </pc:sldChg>
      <pc:sldChg chg="addSp delSp modSp new mod modClrScheme chgLayout">
        <pc:chgData name="Alberto Araújo Cavalcante Neto" userId="f35e79b0-3d3e-4776-9f08-31c645f0a44d" providerId="ADAL" clId="{91802623-FA66-4A78-AC99-BA54758389A9}" dt="2022-07-12T20:39:50.110" v="7458" actId="20577"/>
        <pc:sldMkLst>
          <pc:docMk/>
          <pc:sldMk cId="3659816284" sldId="278"/>
        </pc:sldMkLst>
        <pc:spChg chg="mod ord">
          <ac:chgData name="Alberto Araújo Cavalcante Neto" userId="f35e79b0-3d3e-4776-9f08-31c645f0a44d" providerId="ADAL" clId="{91802623-FA66-4A78-AC99-BA54758389A9}" dt="2022-07-12T17:16:44.356" v="7021" actId="700"/>
          <ac:spMkLst>
            <pc:docMk/>
            <pc:sldMk cId="3659816284" sldId="278"/>
            <ac:spMk id="2" creationId="{ABC79F3D-41CC-8A7F-472A-297A559BE7D0}"/>
          </ac:spMkLst>
        </pc:spChg>
        <pc:spChg chg="add del mod ord">
          <ac:chgData name="Alberto Araújo Cavalcante Neto" userId="f35e79b0-3d3e-4776-9f08-31c645f0a44d" providerId="ADAL" clId="{91802623-FA66-4A78-AC99-BA54758389A9}" dt="2022-07-12T20:39:10.011" v="7425" actId="20577"/>
          <ac:spMkLst>
            <pc:docMk/>
            <pc:sldMk cId="3659816284" sldId="278"/>
            <ac:spMk id="3" creationId="{DB2467DE-9D8C-C3DF-DD73-33B91AF4B87F}"/>
          </ac:spMkLst>
        </pc:spChg>
        <pc:spChg chg="add del mod ord">
          <ac:chgData name="Alberto Araújo Cavalcante Neto" userId="f35e79b0-3d3e-4776-9f08-31c645f0a44d" providerId="ADAL" clId="{91802623-FA66-4A78-AC99-BA54758389A9}" dt="2022-07-12T17:06:00.271" v="6672" actId="700"/>
          <ac:spMkLst>
            <pc:docMk/>
            <pc:sldMk cId="3659816284" sldId="278"/>
            <ac:spMk id="4" creationId="{F11577FF-1093-9491-FDAB-DE237D040149}"/>
          </ac:spMkLst>
        </pc:spChg>
        <pc:spChg chg="add del mod ord">
          <ac:chgData name="Alberto Araújo Cavalcante Neto" userId="f35e79b0-3d3e-4776-9f08-31c645f0a44d" providerId="ADAL" clId="{91802623-FA66-4A78-AC99-BA54758389A9}" dt="2022-07-12T17:06:00.271" v="6672" actId="700"/>
          <ac:spMkLst>
            <pc:docMk/>
            <pc:sldMk cId="3659816284" sldId="278"/>
            <ac:spMk id="5" creationId="{BD3D5FCE-A193-8ABE-A6C1-A694B2B8C9D6}"/>
          </ac:spMkLst>
        </pc:spChg>
        <pc:spChg chg="add del mod ord">
          <ac:chgData name="Alberto Araújo Cavalcante Neto" userId="f35e79b0-3d3e-4776-9f08-31c645f0a44d" providerId="ADAL" clId="{91802623-FA66-4A78-AC99-BA54758389A9}" dt="2022-07-12T17:16:51.075" v="7022"/>
          <ac:spMkLst>
            <pc:docMk/>
            <pc:sldMk cId="3659816284" sldId="278"/>
            <ac:spMk id="6" creationId="{2B74D89D-D3F2-5EC2-F056-4B25E2BE6F3E}"/>
          </ac:spMkLst>
        </pc:spChg>
        <pc:spChg chg="add mod">
          <ac:chgData name="Alberto Araújo Cavalcante Neto" userId="f35e79b0-3d3e-4776-9f08-31c645f0a44d" providerId="ADAL" clId="{91802623-FA66-4A78-AC99-BA54758389A9}" dt="2022-07-12T20:39:50.110" v="7458" actId="20577"/>
          <ac:spMkLst>
            <pc:docMk/>
            <pc:sldMk cId="3659816284" sldId="278"/>
            <ac:spMk id="7" creationId="{CD1B0A72-C7DA-0527-5E6B-4C1BDEF7AA73}"/>
          </ac:spMkLst>
        </pc:spChg>
      </pc:sldChg>
      <pc:sldChg chg="modSp add mod">
        <pc:chgData name="Alberto Araújo Cavalcante Neto" userId="f35e79b0-3d3e-4776-9f08-31c645f0a44d" providerId="ADAL" clId="{91802623-FA66-4A78-AC99-BA54758389A9}" dt="2022-07-12T20:42:59.668" v="7578" actId="20577"/>
        <pc:sldMkLst>
          <pc:docMk/>
          <pc:sldMk cId="2790341123" sldId="279"/>
        </pc:sldMkLst>
        <pc:spChg chg="mod">
          <ac:chgData name="Alberto Araújo Cavalcante Neto" userId="f35e79b0-3d3e-4776-9f08-31c645f0a44d" providerId="ADAL" clId="{91802623-FA66-4A78-AC99-BA54758389A9}" dt="2022-07-12T17:25:29.582" v="7273" actId="20577"/>
          <ac:spMkLst>
            <pc:docMk/>
            <pc:sldMk cId="2790341123" sldId="279"/>
            <ac:spMk id="2" creationId="{ABC79F3D-41CC-8A7F-472A-297A559BE7D0}"/>
          </ac:spMkLst>
        </pc:spChg>
        <pc:spChg chg="mod">
          <ac:chgData name="Alberto Araújo Cavalcante Neto" userId="f35e79b0-3d3e-4776-9f08-31c645f0a44d" providerId="ADAL" clId="{91802623-FA66-4A78-AC99-BA54758389A9}" dt="2022-07-12T20:42:59.668" v="7578" actId="20577"/>
          <ac:spMkLst>
            <pc:docMk/>
            <pc:sldMk cId="2790341123" sldId="279"/>
            <ac:spMk id="3" creationId="{DB2467DE-9D8C-C3DF-DD73-33B91AF4B87F}"/>
          </ac:spMkLst>
        </pc:spChg>
        <pc:spChg chg="mod">
          <ac:chgData name="Alberto Araújo Cavalcante Neto" userId="f35e79b0-3d3e-4776-9f08-31c645f0a44d" providerId="ADAL" clId="{91802623-FA66-4A78-AC99-BA54758389A9}" dt="2022-07-12T20:40:46.214" v="7477" actId="20577"/>
          <ac:spMkLst>
            <pc:docMk/>
            <pc:sldMk cId="2790341123" sldId="279"/>
            <ac:spMk id="7" creationId="{CD1B0A72-C7DA-0527-5E6B-4C1BDEF7AA73}"/>
          </ac:spMkLst>
        </pc:spChg>
      </pc:sldChg>
      <pc:sldChg chg="addSp delSp modSp new del mod">
        <pc:chgData name="Alberto Araújo Cavalcante Neto" userId="f35e79b0-3d3e-4776-9f08-31c645f0a44d" providerId="ADAL" clId="{91802623-FA66-4A78-AC99-BA54758389A9}" dt="2022-07-12T00:25:14.104" v="6633" actId="27022"/>
        <pc:sldMkLst>
          <pc:docMk/>
          <pc:sldMk cId="4217937117" sldId="279"/>
        </pc:sldMkLst>
        <pc:graphicFrameChg chg="add del modGraphic">
          <ac:chgData name="Alberto Araújo Cavalcante Neto" userId="f35e79b0-3d3e-4776-9f08-31c645f0a44d" providerId="ADAL" clId="{91802623-FA66-4A78-AC99-BA54758389A9}" dt="2022-07-12T00:25:14.104" v="6633" actId="27022"/>
          <ac:graphicFrameMkLst>
            <pc:docMk/>
            <pc:sldMk cId="4217937117" sldId="279"/>
            <ac:graphicFrameMk id="5" creationId="{1F677B8D-36A2-7720-E65C-C8D148A25297}"/>
          </ac:graphicFrameMkLst>
        </pc:graphicFrameChg>
      </pc:sldChg>
      <pc:sldChg chg="addSp delSp modSp add mod">
        <pc:chgData name="Alberto Araújo Cavalcante Neto" userId="f35e79b0-3d3e-4776-9f08-31c645f0a44d" providerId="ADAL" clId="{91802623-FA66-4A78-AC99-BA54758389A9}" dt="2022-07-12T20:42:19.398" v="7573" actId="20577"/>
        <pc:sldMkLst>
          <pc:docMk/>
          <pc:sldMk cId="2772493870" sldId="280"/>
        </pc:sldMkLst>
        <pc:spChg chg="mod">
          <ac:chgData name="Alberto Araújo Cavalcante Neto" userId="f35e79b0-3d3e-4776-9f08-31c645f0a44d" providerId="ADAL" clId="{91802623-FA66-4A78-AC99-BA54758389A9}" dt="2022-07-12T17:31:29.660" v="7322" actId="20577"/>
          <ac:spMkLst>
            <pc:docMk/>
            <pc:sldMk cId="2772493870" sldId="280"/>
            <ac:spMk id="2" creationId="{ABC79F3D-41CC-8A7F-472A-297A559BE7D0}"/>
          </ac:spMkLst>
        </pc:spChg>
        <pc:spChg chg="mod">
          <ac:chgData name="Alberto Araújo Cavalcante Neto" userId="f35e79b0-3d3e-4776-9f08-31c645f0a44d" providerId="ADAL" clId="{91802623-FA66-4A78-AC99-BA54758389A9}" dt="2022-07-12T20:42:19.398" v="7573" actId="20577"/>
          <ac:spMkLst>
            <pc:docMk/>
            <pc:sldMk cId="2772493870" sldId="280"/>
            <ac:spMk id="3" creationId="{DB2467DE-9D8C-C3DF-DD73-33B91AF4B87F}"/>
          </ac:spMkLst>
        </pc:spChg>
        <pc:spChg chg="add del mod">
          <ac:chgData name="Alberto Araújo Cavalcante Neto" userId="f35e79b0-3d3e-4776-9f08-31c645f0a44d" providerId="ADAL" clId="{91802623-FA66-4A78-AC99-BA54758389A9}" dt="2022-07-12T18:26:23.051" v="7341" actId="478"/>
          <ac:spMkLst>
            <pc:docMk/>
            <pc:sldMk cId="2772493870" sldId="280"/>
            <ac:spMk id="5" creationId="{96B456AE-D27F-CB95-B09C-20647FF9626F}"/>
          </ac:spMkLst>
        </pc:spChg>
        <pc:spChg chg="del">
          <ac:chgData name="Alberto Araújo Cavalcante Neto" userId="f35e79b0-3d3e-4776-9f08-31c645f0a44d" providerId="ADAL" clId="{91802623-FA66-4A78-AC99-BA54758389A9}" dt="2022-07-12T17:31:52.819" v="7328" actId="478"/>
          <ac:spMkLst>
            <pc:docMk/>
            <pc:sldMk cId="2772493870" sldId="280"/>
            <ac:spMk id="7" creationId="{CD1B0A72-C7DA-0527-5E6B-4C1BDEF7AA73}"/>
          </ac:spMkLst>
        </pc:spChg>
      </pc:sldChg>
      <pc:sldChg chg="modSp add del mod">
        <pc:chgData name="Alberto Araújo Cavalcante Neto" userId="f35e79b0-3d3e-4776-9f08-31c645f0a44d" providerId="ADAL" clId="{91802623-FA66-4A78-AC99-BA54758389A9}" dt="2022-07-12T20:40:12.514" v="7459" actId="47"/>
        <pc:sldMkLst>
          <pc:docMk/>
          <pc:sldMk cId="281007404" sldId="281"/>
        </pc:sldMkLst>
        <pc:spChg chg="mod">
          <ac:chgData name="Alberto Araújo Cavalcante Neto" userId="f35e79b0-3d3e-4776-9f08-31c645f0a44d" providerId="ADAL" clId="{91802623-FA66-4A78-AC99-BA54758389A9}" dt="2022-07-12T20:36:57.881" v="7376" actId="20577"/>
          <ac:spMkLst>
            <pc:docMk/>
            <pc:sldMk cId="281007404" sldId="281"/>
            <ac:spMk id="3" creationId="{DB2467DE-9D8C-C3DF-DD73-33B91AF4B87F}"/>
          </ac:spMkLst>
        </pc:sp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EE8975-9AFB-44B4-84F6-4308DE0B69A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5687244-8DD9-48B4-AF4B-19BB01E0E0FA}">
      <dgm:prSet phldrT="[Texto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t-BR" dirty="0"/>
            <a:t>Total de Votos</a:t>
          </a:r>
        </a:p>
      </dgm:t>
    </dgm:pt>
    <dgm:pt modelId="{EFEAAF27-8E7B-45A3-BBFB-8C593D5AE776}" type="parTrans" cxnId="{F22C0178-A442-4066-A7C1-0D030DBCA321}">
      <dgm:prSet/>
      <dgm:spPr/>
      <dgm:t>
        <a:bodyPr/>
        <a:lstStyle/>
        <a:p>
          <a:endParaRPr lang="pt-BR"/>
        </a:p>
      </dgm:t>
    </dgm:pt>
    <dgm:pt modelId="{6FF70578-E8A8-4326-B236-CB9AB24AC5D1}" type="sibTrans" cxnId="{F22C0178-A442-4066-A7C1-0D030DBCA321}">
      <dgm:prSet/>
      <dgm:spPr/>
      <dgm:t>
        <a:bodyPr/>
        <a:lstStyle/>
        <a:p>
          <a:endParaRPr lang="pt-BR"/>
        </a:p>
      </dgm:t>
    </dgm:pt>
    <dgm:pt modelId="{10E0E0E3-F364-45D5-8BB1-261A1B190A21}">
      <dgm:prSet phldrT="[Texto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pt-BR" dirty="0"/>
            <a:t>Votos a Votáveis Concorrentes</a:t>
          </a:r>
        </a:p>
      </dgm:t>
    </dgm:pt>
    <dgm:pt modelId="{078D65A2-E954-4E95-AB30-3C72F2671D51}" type="parTrans" cxnId="{7C9626F1-4E89-4C2E-AB65-8CC3AD9E2F9D}">
      <dgm:prSet/>
      <dgm:spPr/>
      <dgm:t>
        <a:bodyPr/>
        <a:lstStyle/>
        <a:p>
          <a:endParaRPr lang="pt-BR"/>
        </a:p>
      </dgm:t>
    </dgm:pt>
    <dgm:pt modelId="{F5BAFE3B-494B-4ECC-B81C-07B0AF980334}" type="sibTrans" cxnId="{7C9626F1-4E89-4C2E-AB65-8CC3AD9E2F9D}">
      <dgm:prSet/>
      <dgm:spPr/>
      <dgm:t>
        <a:bodyPr/>
        <a:lstStyle/>
        <a:p>
          <a:endParaRPr lang="pt-BR"/>
        </a:p>
      </dgm:t>
    </dgm:pt>
    <dgm:pt modelId="{3057B168-65AC-47C0-BED6-3E779AF54462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dirty="0"/>
            <a:t>Votos Válidos</a:t>
          </a:r>
        </a:p>
      </dgm:t>
    </dgm:pt>
    <dgm:pt modelId="{A6620A6B-958C-4CD3-B32B-AE7B6845C249}" type="parTrans" cxnId="{A8D54386-B1DC-4C0B-A55A-6322F240C458}">
      <dgm:prSet/>
      <dgm:spPr/>
      <dgm:t>
        <a:bodyPr/>
        <a:lstStyle/>
        <a:p>
          <a:endParaRPr lang="pt-BR"/>
        </a:p>
      </dgm:t>
    </dgm:pt>
    <dgm:pt modelId="{A4BCA337-4D70-4F58-A6A5-5491380B4079}" type="sibTrans" cxnId="{A8D54386-B1DC-4C0B-A55A-6322F240C458}">
      <dgm:prSet/>
      <dgm:spPr/>
      <dgm:t>
        <a:bodyPr/>
        <a:lstStyle/>
        <a:p>
          <a:endParaRPr lang="pt-BR"/>
        </a:p>
      </dgm:t>
    </dgm:pt>
    <dgm:pt modelId="{671179F5-90DC-452E-B7D2-39551AA18A55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dirty="0"/>
            <a:t>Votos de Legenda</a:t>
          </a:r>
        </a:p>
      </dgm:t>
    </dgm:pt>
    <dgm:pt modelId="{8448F866-B98A-45BA-8AE8-6C2C8DAA0AA1}" type="parTrans" cxnId="{29EFB062-9355-43F6-92DD-564E718AB695}">
      <dgm:prSet/>
      <dgm:spPr/>
      <dgm:t>
        <a:bodyPr/>
        <a:lstStyle/>
        <a:p>
          <a:endParaRPr lang="pt-BR"/>
        </a:p>
      </dgm:t>
    </dgm:pt>
    <dgm:pt modelId="{897A9A38-6D4B-4842-9685-542EA9E04E92}" type="sibTrans" cxnId="{29EFB062-9355-43F6-92DD-564E718AB695}">
      <dgm:prSet/>
      <dgm:spPr/>
      <dgm:t>
        <a:bodyPr/>
        <a:lstStyle/>
        <a:p>
          <a:endParaRPr lang="pt-BR"/>
        </a:p>
      </dgm:t>
    </dgm:pt>
    <dgm:pt modelId="{DDE3F458-B9DD-4707-9038-C346734AD4B5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pt-BR" dirty="0"/>
            <a:t>Votos Brancos</a:t>
          </a:r>
        </a:p>
      </dgm:t>
    </dgm:pt>
    <dgm:pt modelId="{8663EDC7-CEBD-47AB-89B8-42A307B8A1FC}" type="parTrans" cxnId="{A39CDAC7-C568-453D-B3FE-28FDB244FC96}">
      <dgm:prSet/>
      <dgm:spPr/>
      <dgm:t>
        <a:bodyPr/>
        <a:lstStyle/>
        <a:p>
          <a:endParaRPr lang="pt-BR"/>
        </a:p>
      </dgm:t>
    </dgm:pt>
    <dgm:pt modelId="{84EC8174-BB92-443F-B8F4-4155F80CC40C}" type="sibTrans" cxnId="{A39CDAC7-C568-453D-B3FE-28FDB244FC96}">
      <dgm:prSet/>
      <dgm:spPr/>
      <dgm:t>
        <a:bodyPr/>
        <a:lstStyle/>
        <a:p>
          <a:endParaRPr lang="pt-BR"/>
        </a:p>
      </dgm:t>
    </dgm:pt>
    <dgm:pt modelId="{DA42BB4A-61D5-414B-A39D-8B5A0A2A61E6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dirty="0"/>
            <a:t>Votos Anulados</a:t>
          </a:r>
        </a:p>
      </dgm:t>
    </dgm:pt>
    <dgm:pt modelId="{491DA5B0-571F-4062-A8E6-8DBB5BF441CC}" type="parTrans" cxnId="{72A4F962-3FE1-4738-B024-DDE0A74427B9}">
      <dgm:prSet/>
      <dgm:spPr/>
      <dgm:t>
        <a:bodyPr/>
        <a:lstStyle/>
        <a:p>
          <a:endParaRPr lang="pt-BR"/>
        </a:p>
      </dgm:t>
    </dgm:pt>
    <dgm:pt modelId="{75D8A6E5-F8FF-455A-A75C-D070DA50C07D}" type="sibTrans" cxnId="{72A4F962-3FE1-4738-B024-DDE0A74427B9}">
      <dgm:prSet/>
      <dgm:spPr/>
      <dgm:t>
        <a:bodyPr/>
        <a:lstStyle/>
        <a:p>
          <a:endParaRPr lang="pt-BR"/>
        </a:p>
      </dgm:t>
    </dgm:pt>
    <dgm:pt modelId="{2A101B46-9AED-450D-98C6-2170B60CAA1C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dirty="0"/>
            <a:t>Votos Anulados Sub Judice</a:t>
          </a:r>
        </a:p>
      </dgm:t>
    </dgm:pt>
    <dgm:pt modelId="{50CD8E14-D099-4432-B9A3-BC6DAD1A90B8}" type="parTrans" cxnId="{1CC8F267-A926-47D6-882D-D58679B2DBCA}">
      <dgm:prSet/>
      <dgm:spPr/>
      <dgm:t>
        <a:bodyPr/>
        <a:lstStyle/>
        <a:p>
          <a:endParaRPr lang="pt-BR"/>
        </a:p>
      </dgm:t>
    </dgm:pt>
    <dgm:pt modelId="{5E74AE17-6F99-4862-A2CD-1C944560110C}" type="sibTrans" cxnId="{1CC8F267-A926-47D6-882D-D58679B2DBCA}">
      <dgm:prSet/>
      <dgm:spPr/>
      <dgm:t>
        <a:bodyPr/>
        <a:lstStyle/>
        <a:p>
          <a:endParaRPr lang="pt-BR"/>
        </a:p>
      </dgm:t>
    </dgm:pt>
    <dgm:pt modelId="{A0A8C0EF-1EAF-48CC-9273-FAB1D29B254B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dirty="0"/>
            <a:t>Votos Nominais</a:t>
          </a:r>
        </a:p>
      </dgm:t>
    </dgm:pt>
    <dgm:pt modelId="{8737A2F7-7C14-46B3-AFF5-C43A1FFB4843}" type="parTrans" cxnId="{AE3167FC-09AA-4104-A455-6C11DFA1C9F9}">
      <dgm:prSet/>
      <dgm:spPr/>
      <dgm:t>
        <a:bodyPr/>
        <a:lstStyle/>
        <a:p>
          <a:endParaRPr lang="pt-BR"/>
        </a:p>
      </dgm:t>
    </dgm:pt>
    <dgm:pt modelId="{378826BC-1B94-4BF4-8825-4605A95A6017}" type="sibTrans" cxnId="{AE3167FC-09AA-4104-A455-6C11DFA1C9F9}">
      <dgm:prSet/>
      <dgm:spPr/>
      <dgm:t>
        <a:bodyPr/>
        <a:lstStyle/>
        <a:p>
          <a:endParaRPr lang="pt-BR"/>
        </a:p>
      </dgm:t>
    </dgm:pt>
    <dgm:pt modelId="{0E5959FE-A013-4F5B-9481-79C1E4DF340A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pt-BR" dirty="0"/>
            <a:t>Votos Anulados e Apurados em Separado</a:t>
          </a:r>
        </a:p>
      </dgm:t>
    </dgm:pt>
    <dgm:pt modelId="{C83338EE-3540-42A5-AFF0-04D014483B23}" type="parTrans" cxnId="{09E1CC76-3C55-4C08-8A75-D54C0D9CFC4A}">
      <dgm:prSet/>
      <dgm:spPr/>
      <dgm:t>
        <a:bodyPr/>
        <a:lstStyle/>
        <a:p>
          <a:endParaRPr lang="pt-BR"/>
        </a:p>
      </dgm:t>
    </dgm:pt>
    <dgm:pt modelId="{D8026616-5F9E-4D9E-96C7-AEC084BF5BB9}" type="sibTrans" cxnId="{09E1CC76-3C55-4C08-8A75-D54C0D9CFC4A}">
      <dgm:prSet/>
      <dgm:spPr/>
      <dgm:t>
        <a:bodyPr/>
        <a:lstStyle/>
        <a:p>
          <a:endParaRPr lang="pt-BR"/>
        </a:p>
      </dgm:t>
    </dgm:pt>
    <dgm:pt modelId="{9C2D786B-2DB8-4906-A2E3-BB14C5977FCA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pt-BR" dirty="0"/>
            <a:t>Total de Votos Nulos</a:t>
          </a:r>
        </a:p>
      </dgm:t>
    </dgm:pt>
    <dgm:pt modelId="{2089F4D7-74C9-46FA-BCC6-890318CCEB13}" type="parTrans" cxnId="{EC45EBFC-7431-4756-9A5A-83079098882E}">
      <dgm:prSet/>
      <dgm:spPr/>
      <dgm:t>
        <a:bodyPr/>
        <a:lstStyle/>
        <a:p>
          <a:endParaRPr lang="pt-BR"/>
        </a:p>
      </dgm:t>
    </dgm:pt>
    <dgm:pt modelId="{3FC47559-CEA5-465B-AAAF-E3506995E2B5}" type="sibTrans" cxnId="{EC45EBFC-7431-4756-9A5A-83079098882E}">
      <dgm:prSet/>
      <dgm:spPr/>
      <dgm:t>
        <a:bodyPr/>
        <a:lstStyle/>
        <a:p>
          <a:endParaRPr lang="pt-BR"/>
        </a:p>
      </dgm:t>
    </dgm:pt>
    <dgm:pt modelId="{46678EA0-0C42-4995-95CF-74FCBA1DF374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pt-BR" dirty="0"/>
            <a:t>Votos Nulos</a:t>
          </a:r>
        </a:p>
      </dgm:t>
    </dgm:pt>
    <dgm:pt modelId="{9A5C8E6D-BDE9-4354-B4B3-7377DA16F2FA}" type="parTrans" cxnId="{61E54D26-0D28-4E2B-A591-2BA35831C8F6}">
      <dgm:prSet/>
      <dgm:spPr/>
      <dgm:t>
        <a:bodyPr/>
        <a:lstStyle/>
        <a:p>
          <a:endParaRPr lang="pt-BR"/>
        </a:p>
      </dgm:t>
    </dgm:pt>
    <dgm:pt modelId="{E609F963-7590-422A-B297-6B38362B4B40}" type="sibTrans" cxnId="{61E54D26-0D28-4E2B-A591-2BA35831C8F6}">
      <dgm:prSet/>
      <dgm:spPr/>
      <dgm:t>
        <a:bodyPr/>
        <a:lstStyle/>
        <a:p>
          <a:endParaRPr lang="pt-BR"/>
        </a:p>
      </dgm:t>
    </dgm:pt>
    <dgm:pt modelId="{0D986E34-916C-4EA7-B86B-C607B2398E9C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pt-BR" dirty="0"/>
            <a:t>Votos Nulos Técnicos</a:t>
          </a:r>
        </a:p>
      </dgm:t>
    </dgm:pt>
    <dgm:pt modelId="{8A7E1693-D063-4C90-A737-7D0841B2FB07}" type="parTrans" cxnId="{8A51E782-EC35-45B1-B3D0-67DB8738DA0F}">
      <dgm:prSet/>
      <dgm:spPr/>
      <dgm:t>
        <a:bodyPr/>
        <a:lstStyle/>
        <a:p>
          <a:endParaRPr lang="pt-BR"/>
        </a:p>
      </dgm:t>
    </dgm:pt>
    <dgm:pt modelId="{DB63351B-A11D-43DA-818F-A3C300746941}" type="sibTrans" cxnId="{8A51E782-EC35-45B1-B3D0-67DB8738DA0F}">
      <dgm:prSet/>
      <dgm:spPr/>
      <dgm:t>
        <a:bodyPr/>
        <a:lstStyle/>
        <a:p>
          <a:endParaRPr lang="pt-BR"/>
        </a:p>
      </dgm:t>
    </dgm:pt>
    <dgm:pt modelId="{ABED32BB-2F9A-4C5F-BE10-82F0E8C6A2B2}" type="pres">
      <dgm:prSet presAssocID="{C2EE8975-9AFB-44B4-84F6-4308DE0B69A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380711A-ADD5-429B-B43A-3DEDBF4FF4EA}" type="pres">
      <dgm:prSet presAssocID="{E5687244-8DD9-48B4-AF4B-19BB01E0E0FA}" presName="root1" presStyleCnt="0"/>
      <dgm:spPr/>
    </dgm:pt>
    <dgm:pt modelId="{797EDD58-5F63-4CEE-99F4-0E0CC4FB9E51}" type="pres">
      <dgm:prSet presAssocID="{E5687244-8DD9-48B4-AF4B-19BB01E0E0FA}" presName="LevelOneTextNode" presStyleLbl="node0" presStyleIdx="0" presStyleCnt="1">
        <dgm:presLayoutVars>
          <dgm:chPref val="3"/>
        </dgm:presLayoutVars>
      </dgm:prSet>
      <dgm:spPr/>
    </dgm:pt>
    <dgm:pt modelId="{E1C2B62E-83EC-4F21-BAFD-58B9F6A309B4}" type="pres">
      <dgm:prSet presAssocID="{E5687244-8DD9-48B4-AF4B-19BB01E0E0FA}" presName="level2hierChild" presStyleCnt="0"/>
      <dgm:spPr/>
    </dgm:pt>
    <dgm:pt modelId="{23681546-44C5-419B-A533-CB80C45B3C5E}" type="pres">
      <dgm:prSet presAssocID="{078D65A2-E954-4E95-AB30-3C72F2671D51}" presName="conn2-1" presStyleLbl="parChTrans1D2" presStyleIdx="0" presStyleCnt="4"/>
      <dgm:spPr/>
    </dgm:pt>
    <dgm:pt modelId="{2DFF6434-47BE-4B84-B854-0F6662255410}" type="pres">
      <dgm:prSet presAssocID="{078D65A2-E954-4E95-AB30-3C72F2671D51}" presName="connTx" presStyleLbl="parChTrans1D2" presStyleIdx="0" presStyleCnt="4"/>
      <dgm:spPr/>
    </dgm:pt>
    <dgm:pt modelId="{185A301B-50E2-4959-B263-E2AF9A7D0A8C}" type="pres">
      <dgm:prSet presAssocID="{10E0E0E3-F364-45D5-8BB1-261A1B190A21}" presName="root2" presStyleCnt="0"/>
      <dgm:spPr/>
    </dgm:pt>
    <dgm:pt modelId="{895DBD45-600D-4970-AED1-2E89EA5D4352}" type="pres">
      <dgm:prSet presAssocID="{10E0E0E3-F364-45D5-8BB1-261A1B190A21}" presName="LevelTwoTextNode" presStyleLbl="node2" presStyleIdx="0" presStyleCnt="4">
        <dgm:presLayoutVars>
          <dgm:chPref val="3"/>
        </dgm:presLayoutVars>
      </dgm:prSet>
      <dgm:spPr/>
    </dgm:pt>
    <dgm:pt modelId="{F0EBE600-3897-438D-AD4E-1B8B364755BC}" type="pres">
      <dgm:prSet presAssocID="{10E0E0E3-F364-45D5-8BB1-261A1B190A21}" presName="level3hierChild" presStyleCnt="0"/>
      <dgm:spPr/>
    </dgm:pt>
    <dgm:pt modelId="{EAAC1785-FD89-41DC-99E2-0091A6C45DEF}" type="pres">
      <dgm:prSet presAssocID="{A6620A6B-958C-4CD3-B32B-AE7B6845C249}" presName="conn2-1" presStyleLbl="parChTrans1D3" presStyleIdx="0" presStyleCnt="5"/>
      <dgm:spPr/>
    </dgm:pt>
    <dgm:pt modelId="{50B4B890-69D0-44CD-BEE0-BCD0A27F6593}" type="pres">
      <dgm:prSet presAssocID="{A6620A6B-958C-4CD3-B32B-AE7B6845C249}" presName="connTx" presStyleLbl="parChTrans1D3" presStyleIdx="0" presStyleCnt="5"/>
      <dgm:spPr/>
    </dgm:pt>
    <dgm:pt modelId="{035DC2D3-5CFB-4628-BEC2-E6BAF8B63A87}" type="pres">
      <dgm:prSet presAssocID="{3057B168-65AC-47C0-BED6-3E779AF54462}" presName="root2" presStyleCnt="0"/>
      <dgm:spPr/>
    </dgm:pt>
    <dgm:pt modelId="{2430E90B-2521-46AA-A57A-0A7AE9531021}" type="pres">
      <dgm:prSet presAssocID="{3057B168-65AC-47C0-BED6-3E779AF54462}" presName="LevelTwoTextNode" presStyleLbl="node3" presStyleIdx="0" presStyleCnt="5">
        <dgm:presLayoutVars>
          <dgm:chPref val="3"/>
        </dgm:presLayoutVars>
      </dgm:prSet>
      <dgm:spPr/>
    </dgm:pt>
    <dgm:pt modelId="{9B6BE9FD-4C67-4CB8-BC97-0D20AACA7F83}" type="pres">
      <dgm:prSet presAssocID="{3057B168-65AC-47C0-BED6-3E779AF54462}" presName="level3hierChild" presStyleCnt="0"/>
      <dgm:spPr/>
    </dgm:pt>
    <dgm:pt modelId="{E4260AE8-89AA-4202-95B4-CFA88144B164}" type="pres">
      <dgm:prSet presAssocID="{8737A2F7-7C14-46B3-AFF5-C43A1FFB4843}" presName="conn2-1" presStyleLbl="parChTrans1D4" presStyleIdx="0" presStyleCnt="2"/>
      <dgm:spPr/>
    </dgm:pt>
    <dgm:pt modelId="{3D4904EE-199C-4EFE-8E24-A1A18F4F88A5}" type="pres">
      <dgm:prSet presAssocID="{8737A2F7-7C14-46B3-AFF5-C43A1FFB4843}" presName="connTx" presStyleLbl="parChTrans1D4" presStyleIdx="0" presStyleCnt="2"/>
      <dgm:spPr/>
    </dgm:pt>
    <dgm:pt modelId="{91454312-B4D7-4719-B03A-7D6AEBCC0B8F}" type="pres">
      <dgm:prSet presAssocID="{A0A8C0EF-1EAF-48CC-9273-FAB1D29B254B}" presName="root2" presStyleCnt="0"/>
      <dgm:spPr/>
    </dgm:pt>
    <dgm:pt modelId="{6FF1A472-28E3-46FA-9D18-678078DEA58D}" type="pres">
      <dgm:prSet presAssocID="{A0A8C0EF-1EAF-48CC-9273-FAB1D29B254B}" presName="LevelTwoTextNode" presStyleLbl="node4" presStyleIdx="0" presStyleCnt="2">
        <dgm:presLayoutVars>
          <dgm:chPref val="3"/>
        </dgm:presLayoutVars>
      </dgm:prSet>
      <dgm:spPr/>
    </dgm:pt>
    <dgm:pt modelId="{679A6CED-3EDC-4FFD-8E1A-EA4EBC31A68D}" type="pres">
      <dgm:prSet presAssocID="{A0A8C0EF-1EAF-48CC-9273-FAB1D29B254B}" presName="level3hierChild" presStyleCnt="0"/>
      <dgm:spPr/>
    </dgm:pt>
    <dgm:pt modelId="{CE0FCCF2-82CF-4E26-BE77-C7B129FEA5C7}" type="pres">
      <dgm:prSet presAssocID="{8448F866-B98A-45BA-8AE8-6C2C8DAA0AA1}" presName="conn2-1" presStyleLbl="parChTrans1D4" presStyleIdx="1" presStyleCnt="2"/>
      <dgm:spPr/>
    </dgm:pt>
    <dgm:pt modelId="{DF9D1CF7-D532-4375-8F27-D07E3389DB06}" type="pres">
      <dgm:prSet presAssocID="{8448F866-B98A-45BA-8AE8-6C2C8DAA0AA1}" presName="connTx" presStyleLbl="parChTrans1D4" presStyleIdx="1" presStyleCnt="2"/>
      <dgm:spPr/>
    </dgm:pt>
    <dgm:pt modelId="{2F06C082-890A-4084-8734-4A12AA82C47E}" type="pres">
      <dgm:prSet presAssocID="{671179F5-90DC-452E-B7D2-39551AA18A55}" presName="root2" presStyleCnt="0"/>
      <dgm:spPr/>
    </dgm:pt>
    <dgm:pt modelId="{1B5506A0-32AD-4DC4-AA12-729BD51E342F}" type="pres">
      <dgm:prSet presAssocID="{671179F5-90DC-452E-B7D2-39551AA18A55}" presName="LevelTwoTextNode" presStyleLbl="node4" presStyleIdx="1" presStyleCnt="2">
        <dgm:presLayoutVars>
          <dgm:chPref val="3"/>
        </dgm:presLayoutVars>
      </dgm:prSet>
      <dgm:spPr/>
    </dgm:pt>
    <dgm:pt modelId="{C28088B7-F04F-445C-AED0-76CB7DBFA352}" type="pres">
      <dgm:prSet presAssocID="{671179F5-90DC-452E-B7D2-39551AA18A55}" presName="level3hierChild" presStyleCnt="0"/>
      <dgm:spPr/>
    </dgm:pt>
    <dgm:pt modelId="{3E75032A-8D0C-4872-91CA-B4388C151652}" type="pres">
      <dgm:prSet presAssocID="{491DA5B0-571F-4062-A8E6-8DBB5BF441CC}" presName="conn2-1" presStyleLbl="parChTrans1D3" presStyleIdx="1" presStyleCnt="5"/>
      <dgm:spPr/>
    </dgm:pt>
    <dgm:pt modelId="{9FAA54CC-EF3B-4C0D-8091-D028C8AAB37F}" type="pres">
      <dgm:prSet presAssocID="{491DA5B0-571F-4062-A8E6-8DBB5BF441CC}" presName="connTx" presStyleLbl="parChTrans1D3" presStyleIdx="1" presStyleCnt="5"/>
      <dgm:spPr/>
    </dgm:pt>
    <dgm:pt modelId="{1BFF075E-4247-4322-9A29-1D6D2307AF43}" type="pres">
      <dgm:prSet presAssocID="{DA42BB4A-61D5-414B-A39D-8B5A0A2A61E6}" presName="root2" presStyleCnt="0"/>
      <dgm:spPr/>
    </dgm:pt>
    <dgm:pt modelId="{5EB82A4E-78C6-4DCC-8B41-92A086523DED}" type="pres">
      <dgm:prSet presAssocID="{DA42BB4A-61D5-414B-A39D-8B5A0A2A61E6}" presName="LevelTwoTextNode" presStyleLbl="node3" presStyleIdx="1" presStyleCnt="5">
        <dgm:presLayoutVars>
          <dgm:chPref val="3"/>
        </dgm:presLayoutVars>
      </dgm:prSet>
      <dgm:spPr/>
    </dgm:pt>
    <dgm:pt modelId="{4E436059-8E9F-4511-8CE7-FF6B659F4137}" type="pres">
      <dgm:prSet presAssocID="{DA42BB4A-61D5-414B-A39D-8B5A0A2A61E6}" presName="level3hierChild" presStyleCnt="0"/>
      <dgm:spPr/>
    </dgm:pt>
    <dgm:pt modelId="{05D0D621-E7EA-4236-A2BC-88EEB668EA68}" type="pres">
      <dgm:prSet presAssocID="{50CD8E14-D099-4432-B9A3-BC6DAD1A90B8}" presName="conn2-1" presStyleLbl="parChTrans1D3" presStyleIdx="2" presStyleCnt="5"/>
      <dgm:spPr/>
    </dgm:pt>
    <dgm:pt modelId="{E07478EE-971F-4681-B067-6F2B17A41567}" type="pres">
      <dgm:prSet presAssocID="{50CD8E14-D099-4432-B9A3-BC6DAD1A90B8}" presName="connTx" presStyleLbl="parChTrans1D3" presStyleIdx="2" presStyleCnt="5"/>
      <dgm:spPr/>
    </dgm:pt>
    <dgm:pt modelId="{808CD3D3-0B81-476F-B153-5C8137801D81}" type="pres">
      <dgm:prSet presAssocID="{2A101B46-9AED-450D-98C6-2170B60CAA1C}" presName="root2" presStyleCnt="0"/>
      <dgm:spPr/>
    </dgm:pt>
    <dgm:pt modelId="{16588685-6D2F-4986-81CC-97784F986B19}" type="pres">
      <dgm:prSet presAssocID="{2A101B46-9AED-450D-98C6-2170B60CAA1C}" presName="LevelTwoTextNode" presStyleLbl="node3" presStyleIdx="2" presStyleCnt="5">
        <dgm:presLayoutVars>
          <dgm:chPref val="3"/>
        </dgm:presLayoutVars>
      </dgm:prSet>
      <dgm:spPr/>
    </dgm:pt>
    <dgm:pt modelId="{2FB73B77-D704-4F64-9993-9A4B05D36A09}" type="pres">
      <dgm:prSet presAssocID="{2A101B46-9AED-450D-98C6-2170B60CAA1C}" presName="level3hierChild" presStyleCnt="0"/>
      <dgm:spPr/>
    </dgm:pt>
    <dgm:pt modelId="{79F60E90-1D27-4848-A062-D8BD95731A40}" type="pres">
      <dgm:prSet presAssocID="{2089F4D7-74C9-46FA-BCC6-890318CCEB13}" presName="conn2-1" presStyleLbl="parChTrans1D2" presStyleIdx="1" presStyleCnt="4"/>
      <dgm:spPr/>
    </dgm:pt>
    <dgm:pt modelId="{4F227336-AB57-4248-9440-195BBA29F130}" type="pres">
      <dgm:prSet presAssocID="{2089F4D7-74C9-46FA-BCC6-890318CCEB13}" presName="connTx" presStyleLbl="parChTrans1D2" presStyleIdx="1" presStyleCnt="4"/>
      <dgm:spPr/>
    </dgm:pt>
    <dgm:pt modelId="{8EDAF728-175A-4EB4-99BD-8EC2B3EBABF1}" type="pres">
      <dgm:prSet presAssocID="{9C2D786B-2DB8-4906-A2E3-BB14C5977FCA}" presName="root2" presStyleCnt="0"/>
      <dgm:spPr/>
    </dgm:pt>
    <dgm:pt modelId="{59CE65BF-89EE-4693-9979-371749D03AE3}" type="pres">
      <dgm:prSet presAssocID="{9C2D786B-2DB8-4906-A2E3-BB14C5977FCA}" presName="LevelTwoTextNode" presStyleLbl="node2" presStyleIdx="1" presStyleCnt="4">
        <dgm:presLayoutVars>
          <dgm:chPref val="3"/>
        </dgm:presLayoutVars>
      </dgm:prSet>
      <dgm:spPr/>
    </dgm:pt>
    <dgm:pt modelId="{B285644D-025A-4A25-A501-91632458353A}" type="pres">
      <dgm:prSet presAssocID="{9C2D786B-2DB8-4906-A2E3-BB14C5977FCA}" presName="level3hierChild" presStyleCnt="0"/>
      <dgm:spPr/>
    </dgm:pt>
    <dgm:pt modelId="{97D31C07-286F-4B8C-96F6-F8B7678DAAB4}" type="pres">
      <dgm:prSet presAssocID="{9A5C8E6D-BDE9-4354-B4B3-7377DA16F2FA}" presName="conn2-1" presStyleLbl="parChTrans1D3" presStyleIdx="3" presStyleCnt="5"/>
      <dgm:spPr/>
    </dgm:pt>
    <dgm:pt modelId="{74FC01AD-29CE-4935-8516-42170805AFAF}" type="pres">
      <dgm:prSet presAssocID="{9A5C8E6D-BDE9-4354-B4B3-7377DA16F2FA}" presName="connTx" presStyleLbl="parChTrans1D3" presStyleIdx="3" presStyleCnt="5"/>
      <dgm:spPr/>
    </dgm:pt>
    <dgm:pt modelId="{FA37D24F-D08C-42A4-979E-47A45DB61C9E}" type="pres">
      <dgm:prSet presAssocID="{46678EA0-0C42-4995-95CF-74FCBA1DF374}" presName="root2" presStyleCnt="0"/>
      <dgm:spPr/>
    </dgm:pt>
    <dgm:pt modelId="{FD22ED59-38B9-445E-B5AE-2091D4843CA8}" type="pres">
      <dgm:prSet presAssocID="{46678EA0-0C42-4995-95CF-74FCBA1DF374}" presName="LevelTwoTextNode" presStyleLbl="node3" presStyleIdx="3" presStyleCnt="5">
        <dgm:presLayoutVars>
          <dgm:chPref val="3"/>
        </dgm:presLayoutVars>
      </dgm:prSet>
      <dgm:spPr/>
    </dgm:pt>
    <dgm:pt modelId="{7462997B-E6BF-4ECA-A98B-957119907C5F}" type="pres">
      <dgm:prSet presAssocID="{46678EA0-0C42-4995-95CF-74FCBA1DF374}" presName="level3hierChild" presStyleCnt="0"/>
      <dgm:spPr/>
    </dgm:pt>
    <dgm:pt modelId="{AD8F9CFB-175C-4674-A00A-BA78BDF2AD15}" type="pres">
      <dgm:prSet presAssocID="{8A7E1693-D063-4C90-A737-7D0841B2FB07}" presName="conn2-1" presStyleLbl="parChTrans1D3" presStyleIdx="4" presStyleCnt="5"/>
      <dgm:spPr/>
    </dgm:pt>
    <dgm:pt modelId="{9436BCCE-C1F9-400C-8984-2114C15DE88E}" type="pres">
      <dgm:prSet presAssocID="{8A7E1693-D063-4C90-A737-7D0841B2FB07}" presName="connTx" presStyleLbl="parChTrans1D3" presStyleIdx="4" presStyleCnt="5"/>
      <dgm:spPr/>
    </dgm:pt>
    <dgm:pt modelId="{25F46EA2-03C3-4DAD-AA2E-FC6DCA225A09}" type="pres">
      <dgm:prSet presAssocID="{0D986E34-916C-4EA7-B86B-C607B2398E9C}" presName="root2" presStyleCnt="0"/>
      <dgm:spPr/>
    </dgm:pt>
    <dgm:pt modelId="{C6ABBDBA-2F77-4993-A3B1-97756C943DE4}" type="pres">
      <dgm:prSet presAssocID="{0D986E34-916C-4EA7-B86B-C607B2398E9C}" presName="LevelTwoTextNode" presStyleLbl="node3" presStyleIdx="4" presStyleCnt="5">
        <dgm:presLayoutVars>
          <dgm:chPref val="3"/>
        </dgm:presLayoutVars>
      </dgm:prSet>
      <dgm:spPr/>
    </dgm:pt>
    <dgm:pt modelId="{0E187B65-4018-4013-81B6-C28BFAF9063D}" type="pres">
      <dgm:prSet presAssocID="{0D986E34-916C-4EA7-B86B-C607B2398E9C}" presName="level3hierChild" presStyleCnt="0"/>
      <dgm:spPr/>
    </dgm:pt>
    <dgm:pt modelId="{157E9B99-A0E3-462E-83B0-FDADFC3BF042}" type="pres">
      <dgm:prSet presAssocID="{8663EDC7-CEBD-47AB-89B8-42A307B8A1FC}" presName="conn2-1" presStyleLbl="parChTrans1D2" presStyleIdx="2" presStyleCnt="4"/>
      <dgm:spPr/>
    </dgm:pt>
    <dgm:pt modelId="{917C39B8-94BF-49AE-8E49-6F5E925356AF}" type="pres">
      <dgm:prSet presAssocID="{8663EDC7-CEBD-47AB-89B8-42A307B8A1FC}" presName="connTx" presStyleLbl="parChTrans1D2" presStyleIdx="2" presStyleCnt="4"/>
      <dgm:spPr/>
    </dgm:pt>
    <dgm:pt modelId="{982B557A-F8BE-40EA-982C-11DF03FB3C1C}" type="pres">
      <dgm:prSet presAssocID="{DDE3F458-B9DD-4707-9038-C346734AD4B5}" presName="root2" presStyleCnt="0"/>
      <dgm:spPr/>
    </dgm:pt>
    <dgm:pt modelId="{E6AB261D-2957-4342-9077-B932535E3C3D}" type="pres">
      <dgm:prSet presAssocID="{DDE3F458-B9DD-4707-9038-C346734AD4B5}" presName="LevelTwoTextNode" presStyleLbl="node2" presStyleIdx="2" presStyleCnt="4">
        <dgm:presLayoutVars>
          <dgm:chPref val="3"/>
        </dgm:presLayoutVars>
      </dgm:prSet>
      <dgm:spPr/>
    </dgm:pt>
    <dgm:pt modelId="{7345279C-2E1B-4634-8434-DD06F19DB9B6}" type="pres">
      <dgm:prSet presAssocID="{DDE3F458-B9DD-4707-9038-C346734AD4B5}" presName="level3hierChild" presStyleCnt="0"/>
      <dgm:spPr/>
    </dgm:pt>
    <dgm:pt modelId="{E6FBA967-F586-4227-9025-F76B5C12311F}" type="pres">
      <dgm:prSet presAssocID="{C83338EE-3540-42A5-AFF0-04D014483B23}" presName="conn2-1" presStyleLbl="parChTrans1D2" presStyleIdx="3" presStyleCnt="4"/>
      <dgm:spPr/>
    </dgm:pt>
    <dgm:pt modelId="{7DB30F65-F649-4879-B829-C697EFFE4852}" type="pres">
      <dgm:prSet presAssocID="{C83338EE-3540-42A5-AFF0-04D014483B23}" presName="connTx" presStyleLbl="parChTrans1D2" presStyleIdx="3" presStyleCnt="4"/>
      <dgm:spPr/>
    </dgm:pt>
    <dgm:pt modelId="{B9D6ED7A-5D87-4FF3-98F6-116E0BEFEB22}" type="pres">
      <dgm:prSet presAssocID="{0E5959FE-A013-4F5B-9481-79C1E4DF340A}" presName="root2" presStyleCnt="0"/>
      <dgm:spPr/>
    </dgm:pt>
    <dgm:pt modelId="{968C3602-1E8A-4DBB-91D5-2E909809E6CE}" type="pres">
      <dgm:prSet presAssocID="{0E5959FE-A013-4F5B-9481-79C1E4DF340A}" presName="LevelTwoTextNode" presStyleLbl="node2" presStyleIdx="3" presStyleCnt="4">
        <dgm:presLayoutVars>
          <dgm:chPref val="3"/>
        </dgm:presLayoutVars>
      </dgm:prSet>
      <dgm:spPr/>
    </dgm:pt>
    <dgm:pt modelId="{87BBA020-F491-431C-8468-E188F03F3E64}" type="pres">
      <dgm:prSet presAssocID="{0E5959FE-A013-4F5B-9481-79C1E4DF340A}" presName="level3hierChild" presStyleCnt="0"/>
      <dgm:spPr/>
    </dgm:pt>
  </dgm:ptLst>
  <dgm:cxnLst>
    <dgm:cxn modelId="{C0BB350C-C5AC-4FA4-B353-F31F413D27D0}" type="presOf" srcId="{50CD8E14-D099-4432-B9A3-BC6DAD1A90B8}" destId="{E07478EE-971F-4681-B067-6F2B17A41567}" srcOrd="1" destOrd="0" presId="urn:microsoft.com/office/officeart/2008/layout/HorizontalMultiLevelHierarchy"/>
    <dgm:cxn modelId="{0B236120-7FB6-4E8A-828C-E734ACF6BDE1}" type="presOf" srcId="{3057B168-65AC-47C0-BED6-3E779AF54462}" destId="{2430E90B-2521-46AA-A57A-0A7AE9531021}" srcOrd="0" destOrd="0" presId="urn:microsoft.com/office/officeart/2008/layout/HorizontalMultiLevelHierarchy"/>
    <dgm:cxn modelId="{61E54D26-0D28-4E2B-A591-2BA35831C8F6}" srcId="{9C2D786B-2DB8-4906-A2E3-BB14C5977FCA}" destId="{46678EA0-0C42-4995-95CF-74FCBA1DF374}" srcOrd="0" destOrd="0" parTransId="{9A5C8E6D-BDE9-4354-B4B3-7377DA16F2FA}" sibTransId="{E609F963-7590-422A-B297-6B38362B4B40}"/>
    <dgm:cxn modelId="{289B7626-340C-45E5-BBFC-7AB63880FA23}" type="presOf" srcId="{8A7E1693-D063-4C90-A737-7D0841B2FB07}" destId="{AD8F9CFB-175C-4674-A00A-BA78BDF2AD15}" srcOrd="0" destOrd="0" presId="urn:microsoft.com/office/officeart/2008/layout/HorizontalMultiLevelHierarchy"/>
    <dgm:cxn modelId="{3ACF7A26-3A6B-4B6E-908A-0485E5C1E6C7}" type="presOf" srcId="{10E0E0E3-F364-45D5-8BB1-261A1B190A21}" destId="{895DBD45-600D-4970-AED1-2E89EA5D4352}" srcOrd="0" destOrd="0" presId="urn:microsoft.com/office/officeart/2008/layout/HorizontalMultiLevelHierarchy"/>
    <dgm:cxn modelId="{E4D08535-1834-4664-A5AE-DDD501A54A46}" type="presOf" srcId="{A6620A6B-958C-4CD3-B32B-AE7B6845C249}" destId="{EAAC1785-FD89-41DC-99E2-0091A6C45DEF}" srcOrd="0" destOrd="0" presId="urn:microsoft.com/office/officeart/2008/layout/HorizontalMultiLevelHierarchy"/>
    <dgm:cxn modelId="{68B2DF5C-30A9-420A-801E-AEB104A74512}" type="presOf" srcId="{8663EDC7-CEBD-47AB-89B8-42A307B8A1FC}" destId="{917C39B8-94BF-49AE-8E49-6F5E925356AF}" srcOrd="1" destOrd="0" presId="urn:microsoft.com/office/officeart/2008/layout/HorizontalMultiLevelHierarchy"/>
    <dgm:cxn modelId="{8263F160-12DB-4A51-B747-3516EC3C1954}" type="presOf" srcId="{2089F4D7-74C9-46FA-BCC6-890318CCEB13}" destId="{79F60E90-1D27-4848-A062-D8BD95731A40}" srcOrd="0" destOrd="0" presId="urn:microsoft.com/office/officeart/2008/layout/HorizontalMultiLevelHierarchy"/>
    <dgm:cxn modelId="{84E53941-DAE2-406B-A345-FBD860FF67FF}" type="presOf" srcId="{8737A2F7-7C14-46B3-AFF5-C43A1FFB4843}" destId="{3D4904EE-199C-4EFE-8E24-A1A18F4F88A5}" srcOrd="1" destOrd="0" presId="urn:microsoft.com/office/officeart/2008/layout/HorizontalMultiLevelHierarchy"/>
    <dgm:cxn modelId="{7ECE0942-1ACA-4CE1-9AC6-8D31003B65BC}" type="presOf" srcId="{8A7E1693-D063-4C90-A737-7D0841B2FB07}" destId="{9436BCCE-C1F9-400C-8984-2114C15DE88E}" srcOrd="1" destOrd="0" presId="urn:microsoft.com/office/officeart/2008/layout/HorizontalMultiLevelHierarchy"/>
    <dgm:cxn modelId="{29EFB062-9355-43F6-92DD-564E718AB695}" srcId="{3057B168-65AC-47C0-BED6-3E779AF54462}" destId="{671179F5-90DC-452E-B7D2-39551AA18A55}" srcOrd="1" destOrd="0" parTransId="{8448F866-B98A-45BA-8AE8-6C2C8DAA0AA1}" sibTransId="{897A9A38-6D4B-4842-9685-542EA9E04E92}"/>
    <dgm:cxn modelId="{72A4F962-3FE1-4738-B024-DDE0A74427B9}" srcId="{10E0E0E3-F364-45D5-8BB1-261A1B190A21}" destId="{DA42BB4A-61D5-414B-A39D-8B5A0A2A61E6}" srcOrd="1" destOrd="0" parTransId="{491DA5B0-571F-4062-A8E6-8DBB5BF441CC}" sibTransId="{75D8A6E5-F8FF-455A-A75C-D070DA50C07D}"/>
    <dgm:cxn modelId="{1CC8F267-A926-47D6-882D-D58679B2DBCA}" srcId="{10E0E0E3-F364-45D5-8BB1-261A1B190A21}" destId="{2A101B46-9AED-450D-98C6-2170B60CAA1C}" srcOrd="2" destOrd="0" parTransId="{50CD8E14-D099-4432-B9A3-BC6DAD1A90B8}" sibTransId="{5E74AE17-6F99-4862-A2CD-1C944560110C}"/>
    <dgm:cxn modelId="{88DB046E-146A-434C-9441-B6D961AE3D0A}" type="presOf" srcId="{0D986E34-916C-4EA7-B86B-C607B2398E9C}" destId="{C6ABBDBA-2F77-4993-A3B1-97756C943DE4}" srcOrd="0" destOrd="0" presId="urn:microsoft.com/office/officeart/2008/layout/HorizontalMultiLevelHierarchy"/>
    <dgm:cxn modelId="{31065A6E-D97A-4BC1-B2E4-45D2A25682A9}" type="presOf" srcId="{DA42BB4A-61D5-414B-A39D-8B5A0A2A61E6}" destId="{5EB82A4E-78C6-4DCC-8B41-92A086523DED}" srcOrd="0" destOrd="0" presId="urn:microsoft.com/office/officeart/2008/layout/HorizontalMultiLevelHierarchy"/>
    <dgm:cxn modelId="{AA161650-CB52-4850-8C9B-E22414132FD7}" type="presOf" srcId="{8663EDC7-CEBD-47AB-89B8-42A307B8A1FC}" destId="{157E9B99-A0E3-462E-83B0-FDADFC3BF042}" srcOrd="0" destOrd="0" presId="urn:microsoft.com/office/officeart/2008/layout/HorizontalMultiLevelHierarchy"/>
    <dgm:cxn modelId="{FFC14A76-EF61-453D-8575-BDE1FF56F2BA}" type="presOf" srcId="{2A101B46-9AED-450D-98C6-2170B60CAA1C}" destId="{16588685-6D2F-4986-81CC-97784F986B19}" srcOrd="0" destOrd="0" presId="urn:microsoft.com/office/officeart/2008/layout/HorizontalMultiLevelHierarchy"/>
    <dgm:cxn modelId="{09E1CC76-3C55-4C08-8A75-D54C0D9CFC4A}" srcId="{E5687244-8DD9-48B4-AF4B-19BB01E0E0FA}" destId="{0E5959FE-A013-4F5B-9481-79C1E4DF340A}" srcOrd="3" destOrd="0" parTransId="{C83338EE-3540-42A5-AFF0-04D014483B23}" sibTransId="{D8026616-5F9E-4D9E-96C7-AEC084BF5BB9}"/>
    <dgm:cxn modelId="{F22C0178-A442-4066-A7C1-0D030DBCA321}" srcId="{C2EE8975-9AFB-44B4-84F6-4308DE0B69A2}" destId="{E5687244-8DD9-48B4-AF4B-19BB01E0E0FA}" srcOrd="0" destOrd="0" parTransId="{EFEAAF27-8E7B-45A3-BBFB-8C593D5AE776}" sibTransId="{6FF70578-E8A8-4326-B236-CB9AB24AC5D1}"/>
    <dgm:cxn modelId="{C4D76D78-0B8F-4987-8099-4AC644131637}" type="presOf" srcId="{A0A8C0EF-1EAF-48CC-9273-FAB1D29B254B}" destId="{6FF1A472-28E3-46FA-9D18-678078DEA58D}" srcOrd="0" destOrd="0" presId="urn:microsoft.com/office/officeart/2008/layout/HorizontalMultiLevelHierarchy"/>
    <dgm:cxn modelId="{E1629879-A6BB-47E2-A43E-14D70F96C5B0}" type="presOf" srcId="{46678EA0-0C42-4995-95CF-74FCBA1DF374}" destId="{FD22ED59-38B9-445E-B5AE-2091D4843CA8}" srcOrd="0" destOrd="0" presId="urn:microsoft.com/office/officeart/2008/layout/HorizontalMultiLevelHierarchy"/>
    <dgm:cxn modelId="{0C8EFF7F-2AB2-4588-915F-20E9BCF7863F}" type="presOf" srcId="{9A5C8E6D-BDE9-4354-B4B3-7377DA16F2FA}" destId="{97D31C07-286F-4B8C-96F6-F8B7678DAAB4}" srcOrd="0" destOrd="0" presId="urn:microsoft.com/office/officeart/2008/layout/HorizontalMultiLevelHierarchy"/>
    <dgm:cxn modelId="{8A51E782-EC35-45B1-B3D0-67DB8738DA0F}" srcId="{9C2D786B-2DB8-4906-A2E3-BB14C5977FCA}" destId="{0D986E34-916C-4EA7-B86B-C607B2398E9C}" srcOrd="1" destOrd="0" parTransId="{8A7E1693-D063-4C90-A737-7D0841B2FB07}" sibTransId="{DB63351B-A11D-43DA-818F-A3C300746941}"/>
    <dgm:cxn modelId="{A8D54386-B1DC-4C0B-A55A-6322F240C458}" srcId="{10E0E0E3-F364-45D5-8BB1-261A1B190A21}" destId="{3057B168-65AC-47C0-BED6-3E779AF54462}" srcOrd="0" destOrd="0" parTransId="{A6620A6B-958C-4CD3-B32B-AE7B6845C249}" sibTransId="{A4BCA337-4D70-4F58-A6A5-5491380B4079}"/>
    <dgm:cxn modelId="{E90F388D-660F-418C-AA6E-F7FA92B88BC9}" type="presOf" srcId="{A6620A6B-958C-4CD3-B32B-AE7B6845C249}" destId="{50B4B890-69D0-44CD-BEE0-BCD0A27F6593}" srcOrd="1" destOrd="0" presId="urn:microsoft.com/office/officeart/2008/layout/HorizontalMultiLevelHierarchy"/>
    <dgm:cxn modelId="{D593CE94-B1BA-4FB3-8B46-E51A1D754926}" type="presOf" srcId="{8737A2F7-7C14-46B3-AFF5-C43A1FFB4843}" destId="{E4260AE8-89AA-4202-95B4-CFA88144B164}" srcOrd="0" destOrd="0" presId="urn:microsoft.com/office/officeart/2008/layout/HorizontalMultiLevelHierarchy"/>
    <dgm:cxn modelId="{72A4B39B-C2C6-43C5-B543-C2E569619BDD}" type="presOf" srcId="{491DA5B0-571F-4062-A8E6-8DBB5BF441CC}" destId="{3E75032A-8D0C-4872-91CA-B4388C151652}" srcOrd="0" destOrd="0" presId="urn:microsoft.com/office/officeart/2008/layout/HorizontalMultiLevelHierarchy"/>
    <dgm:cxn modelId="{20584FAE-EF61-4C0E-8C2E-ED7E29FA5A20}" type="presOf" srcId="{0E5959FE-A013-4F5B-9481-79C1E4DF340A}" destId="{968C3602-1E8A-4DBB-91D5-2E909809E6CE}" srcOrd="0" destOrd="0" presId="urn:microsoft.com/office/officeart/2008/layout/HorizontalMultiLevelHierarchy"/>
    <dgm:cxn modelId="{C1939CAF-6C4B-469A-88B2-F913822C32F3}" type="presOf" srcId="{9C2D786B-2DB8-4906-A2E3-BB14C5977FCA}" destId="{59CE65BF-89EE-4693-9979-371749D03AE3}" srcOrd="0" destOrd="0" presId="urn:microsoft.com/office/officeart/2008/layout/HorizontalMultiLevelHierarchy"/>
    <dgm:cxn modelId="{890460B0-A0C7-4233-AD5F-F69BA5829096}" type="presOf" srcId="{C83338EE-3540-42A5-AFF0-04D014483B23}" destId="{7DB30F65-F649-4879-B829-C697EFFE4852}" srcOrd="1" destOrd="0" presId="urn:microsoft.com/office/officeart/2008/layout/HorizontalMultiLevelHierarchy"/>
    <dgm:cxn modelId="{437B7BB5-12F9-4E95-8478-D47A52959390}" type="presOf" srcId="{C83338EE-3540-42A5-AFF0-04D014483B23}" destId="{E6FBA967-F586-4227-9025-F76B5C12311F}" srcOrd="0" destOrd="0" presId="urn:microsoft.com/office/officeart/2008/layout/HorizontalMultiLevelHierarchy"/>
    <dgm:cxn modelId="{27A53BB8-A44D-4D74-AAA0-5A2A0CA07B1B}" type="presOf" srcId="{C2EE8975-9AFB-44B4-84F6-4308DE0B69A2}" destId="{ABED32BB-2F9A-4C5F-BE10-82F0E8C6A2B2}" srcOrd="0" destOrd="0" presId="urn:microsoft.com/office/officeart/2008/layout/HorizontalMultiLevelHierarchy"/>
    <dgm:cxn modelId="{449C8AC2-6F16-4DB5-B14E-A23ACDE3E96A}" type="presOf" srcId="{671179F5-90DC-452E-B7D2-39551AA18A55}" destId="{1B5506A0-32AD-4DC4-AA12-729BD51E342F}" srcOrd="0" destOrd="0" presId="urn:microsoft.com/office/officeart/2008/layout/HorizontalMultiLevelHierarchy"/>
    <dgm:cxn modelId="{C5FFEBC4-5C3F-4ECB-BF23-1D688D9A19C0}" type="presOf" srcId="{078D65A2-E954-4E95-AB30-3C72F2671D51}" destId="{2DFF6434-47BE-4B84-B854-0F6662255410}" srcOrd="1" destOrd="0" presId="urn:microsoft.com/office/officeart/2008/layout/HorizontalMultiLevelHierarchy"/>
    <dgm:cxn modelId="{A39CDAC7-C568-453D-B3FE-28FDB244FC96}" srcId="{E5687244-8DD9-48B4-AF4B-19BB01E0E0FA}" destId="{DDE3F458-B9DD-4707-9038-C346734AD4B5}" srcOrd="2" destOrd="0" parTransId="{8663EDC7-CEBD-47AB-89B8-42A307B8A1FC}" sibTransId="{84EC8174-BB92-443F-B8F4-4155F80CC40C}"/>
    <dgm:cxn modelId="{972B18D4-6F29-46E1-8AC0-687D3CCCA7B2}" type="presOf" srcId="{DDE3F458-B9DD-4707-9038-C346734AD4B5}" destId="{E6AB261D-2957-4342-9077-B932535E3C3D}" srcOrd="0" destOrd="0" presId="urn:microsoft.com/office/officeart/2008/layout/HorizontalMultiLevelHierarchy"/>
    <dgm:cxn modelId="{0016D8D8-8A78-41B4-A67C-DB5A8D7A6FE4}" type="presOf" srcId="{8448F866-B98A-45BA-8AE8-6C2C8DAA0AA1}" destId="{CE0FCCF2-82CF-4E26-BE77-C7B129FEA5C7}" srcOrd="0" destOrd="0" presId="urn:microsoft.com/office/officeart/2008/layout/HorizontalMultiLevelHierarchy"/>
    <dgm:cxn modelId="{194552DE-B40B-494B-882C-FE947931EE26}" type="presOf" srcId="{9A5C8E6D-BDE9-4354-B4B3-7377DA16F2FA}" destId="{74FC01AD-29CE-4935-8516-42170805AFAF}" srcOrd="1" destOrd="0" presId="urn:microsoft.com/office/officeart/2008/layout/HorizontalMultiLevelHierarchy"/>
    <dgm:cxn modelId="{2CF993E0-8823-4995-BD94-5C8AD0988D3D}" type="presOf" srcId="{8448F866-B98A-45BA-8AE8-6C2C8DAA0AA1}" destId="{DF9D1CF7-D532-4375-8F27-D07E3389DB06}" srcOrd="1" destOrd="0" presId="urn:microsoft.com/office/officeart/2008/layout/HorizontalMultiLevelHierarchy"/>
    <dgm:cxn modelId="{6F9E82E6-B3EB-40E4-B814-5C671058B5A4}" type="presOf" srcId="{2089F4D7-74C9-46FA-BCC6-890318CCEB13}" destId="{4F227336-AB57-4248-9440-195BBA29F130}" srcOrd="1" destOrd="0" presId="urn:microsoft.com/office/officeart/2008/layout/HorizontalMultiLevelHierarchy"/>
    <dgm:cxn modelId="{243943EA-DF15-49C8-AC46-F45CF6034A41}" type="presOf" srcId="{078D65A2-E954-4E95-AB30-3C72F2671D51}" destId="{23681546-44C5-419B-A533-CB80C45B3C5E}" srcOrd="0" destOrd="0" presId="urn:microsoft.com/office/officeart/2008/layout/HorizontalMultiLevelHierarchy"/>
    <dgm:cxn modelId="{84F3EBEB-A629-4F7C-B5AC-D8D0FCC1262C}" type="presOf" srcId="{491DA5B0-571F-4062-A8E6-8DBB5BF441CC}" destId="{9FAA54CC-EF3B-4C0D-8091-D028C8AAB37F}" srcOrd="1" destOrd="0" presId="urn:microsoft.com/office/officeart/2008/layout/HorizontalMultiLevelHierarchy"/>
    <dgm:cxn modelId="{7C9626F1-4E89-4C2E-AB65-8CC3AD9E2F9D}" srcId="{E5687244-8DD9-48B4-AF4B-19BB01E0E0FA}" destId="{10E0E0E3-F364-45D5-8BB1-261A1B190A21}" srcOrd="0" destOrd="0" parTransId="{078D65A2-E954-4E95-AB30-3C72F2671D51}" sibTransId="{F5BAFE3B-494B-4ECC-B81C-07B0AF980334}"/>
    <dgm:cxn modelId="{79DFA1F2-FEA1-42EF-AB37-A6F3BE191A0C}" type="presOf" srcId="{50CD8E14-D099-4432-B9A3-BC6DAD1A90B8}" destId="{05D0D621-E7EA-4236-A2BC-88EEB668EA68}" srcOrd="0" destOrd="0" presId="urn:microsoft.com/office/officeart/2008/layout/HorizontalMultiLevelHierarchy"/>
    <dgm:cxn modelId="{F02213F4-9A12-4DEB-9B3B-A9EAD9A6F51A}" type="presOf" srcId="{E5687244-8DD9-48B4-AF4B-19BB01E0E0FA}" destId="{797EDD58-5F63-4CEE-99F4-0E0CC4FB9E51}" srcOrd="0" destOrd="0" presId="urn:microsoft.com/office/officeart/2008/layout/HorizontalMultiLevelHierarchy"/>
    <dgm:cxn modelId="{AE3167FC-09AA-4104-A455-6C11DFA1C9F9}" srcId="{3057B168-65AC-47C0-BED6-3E779AF54462}" destId="{A0A8C0EF-1EAF-48CC-9273-FAB1D29B254B}" srcOrd="0" destOrd="0" parTransId="{8737A2F7-7C14-46B3-AFF5-C43A1FFB4843}" sibTransId="{378826BC-1B94-4BF4-8825-4605A95A6017}"/>
    <dgm:cxn modelId="{EC45EBFC-7431-4756-9A5A-83079098882E}" srcId="{E5687244-8DD9-48B4-AF4B-19BB01E0E0FA}" destId="{9C2D786B-2DB8-4906-A2E3-BB14C5977FCA}" srcOrd="1" destOrd="0" parTransId="{2089F4D7-74C9-46FA-BCC6-890318CCEB13}" sibTransId="{3FC47559-CEA5-465B-AAAF-E3506995E2B5}"/>
    <dgm:cxn modelId="{7972B5C7-588E-4AB7-AE8B-FE7654D3166A}" type="presParOf" srcId="{ABED32BB-2F9A-4C5F-BE10-82F0E8C6A2B2}" destId="{3380711A-ADD5-429B-B43A-3DEDBF4FF4EA}" srcOrd="0" destOrd="0" presId="urn:microsoft.com/office/officeart/2008/layout/HorizontalMultiLevelHierarchy"/>
    <dgm:cxn modelId="{9DE45FE1-F145-4265-8E04-9F547599C745}" type="presParOf" srcId="{3380711A-ADD5-429B-B43A-3DEDBF4FF4EA}" destId="{797EDD58-5F63-4CEE-99F4-0E0CC4FB9E51}" srcOrd="0" destOrd="0" presId="urn:microsoft.com/office/officeart/2008/layout/HorizontalMultiLevelHierarchy"/>
    <dgm:cxn modelId="{C8A6B7B7-7B76-4EBB-BAE3-CA721AE46EE2}" type="presParOf" srcId="{3380711A-ADD5-429B-B43A-3DEDBF4FF4EA}" destId="{E1C2B62E-83EC-4F21-BAFD-58B9F6A309B4}" srcOrd="1" destOrd="0" presId="urn:microsoft.com/office/officeart/2008/layout/HorizontalMultiLevelHierarchy"/>
    <dgm:cxn modelId="{3EC77189-1693-4CBF-AB99-3EF764F3088B}" type="presParOf" srcId="{E1C2B62E-83EC-4F21-BAFD-58B9F6A309B4}" destId="{23681546-44C5-419B-A533-CB80C45B3C5E}" srcOrd="0" destOrd="0" presId="urn:microsoft.com/office/officeart/2008/layout/HorizontalMultiLevelHierarchy"/>
    <dgm:cxn modelId="{D359AA22-ED3F-4CF0-8997-6CA398C9BABD}" type="presParOf" srcId="{23681546-44C5-419B-A533-CB80C45B3C5E}" destId="{2DFF6434-47BE-4B84-B854-0F6662255410}" srcOrd="0" destOrd="0" presId="urn:microsoft.com/office/officeart/2008/layout/HorizontalMultiLevelHierarchy"/>
    <dgm:cxn modelId="{CFDAB26A-7977-4A95-9676-77E21CBB1382}" type="presParOf" srcId="{E1C2B62E-83EC-4F21-BAFD-58B9F6A309B4}" destId="{185A301B-50E2-4959-B263-E2AF9A7D0A8C}" srcOrd="1" destOrd="0" presId="urn:microsoft.com/office/officeart/2008/layout/HorizontalMultiLevelHierarchy"/>
    <dgm:cxn modelId="{C87051D0-208A-4704-BE5B-0C7D629D6BF5}" type="presParOf" srcId="{185A301B-50E2-4959-B263-E2AF9A7D0A8C}" destId="{895DBD45-600D-4970-AED1-2E89EA5D4352}" srcOrd="0" destOrd="0" presId="urn:microsoft.com/office/officeart/2008/layout/HorizontalMultiLevelHierarchy"/>
    <dgm:cxn modelId="{C50D2E1A-3D8D-4096-ACD9-F55B65A7B285}" type="presParOf" srcId="{185A301B-50E2-4959-B263-E2AF9A7D0A8C}" destId="{F0EBE600-3897-438D-AD4E-1B8B364755BC}" srcOrd="1" destOrd="0" presId="urn:microsoft.com/office/officeart/2008/layout/HorizontalMultiLevelHierarchy"/>
    <dgm:cxn modelId="{148A2548-ABF7-4094-B8A9-C247B12D7884}" type="presParOf" srcId="{F0EBE600-3897-438D-AD4E-1B8B364755BC}" destId="{EAAC1785-FD89-41DC-99E2-0091A6C45DEF}" srcOrd="0" destOrd="0" presId="urn:microsoft.com/office/officeart/2008/layout/HorizontalMultiLevelHierarchy"/>
    <dgm:cxn modelId="{0B4AFBDE-5350-44B3-B816-22CACD0D2875}" type="presParOf" srcId="{EAAC1785-FD89-41DC-99E2-0091A6C45DEF}" destId="{50B4B890-69D0-44CD-BEE0-BCD0A27F6593}" srcOrd="0" destOrd="0" presId="urn:microsoft.com/office/officeart/2008/layout/HorizontalMultiLevelHierarchy"/>
    <dgm:cxn modelId="{977EC6D3-3670-4083-AE17-68D116E98B26}" type="presParOf" srcId="{F0EBE600-3897-438D-AD4E-1B8B364755BC}" destId="{035DC2D3-5CFB-4628-BEC2-E6BAF8B63A87}" srcOrd="1" destOrd="0" presId="urn:microsoft.com/office/officeart/2008/layout/HorizontalMultiLevelHierarchy"/>
    <dgm:cxn modelId="{0B9AD9B0-50C5-4F72-80DF-F9C53787E1E0}" type="presParOf" srcId="{035DC2D3-5CFB-4628-BEC2-E6BAF8B63A87}" destId="{2430E90B-2521-46AA-A57A-0A7AE9531021}" srcOrd="0" destOrd="0" presId="urn:microsoft.com/office/officeart/2008/layout/HorizontalMultiLevelHierarchy"/>
    <dgm:cxn modelId="{63185CA6-57EF-49A7-9F15-EEA91332E4A7}" type="presParOf" srcId="{035DC2D3-5CFB-4628-BEC2-E6BAF8B63A87}" destId="{9B6BE9FD-4C67-4CB8-BC97-0D20AACA7F83}" srcOrd="1" destOrd="0" presId="urn:microsoft.com/office/officeart/2008/layout/HorizontalMultiLevelHierarchy"/>
    <dgm:cxn modelId="{A2C8400E-A12F-47E5-8687-A226CD5EA36F}" type="presParOf" srcId="{9B6BE9FD-4C67-4CB8-BC97-0D20AACA7F83}" destId="{E4260AE8-89AA-4202-95B4-CFA88144B164}" srcOrd="0" destOrd="0" presId="urn:microsoft.com/office/officeart/2008/layout/HorizontalMultiLevelHierarchy"/>
    <dgm:cxn modelId="{1EEC3A70-52C8-4D84-BA90-EC4D6D9049C2}" type="presParOf" srcId="{E4260AE8-89AA-4202-95B4-CFA88144B164}" destId="{3D4904EE-199C-4EFE-8E24-A1A18F4F88A5}" srcOrd="0" destOrd="0" presId="urn:microsoft.com/office/officeart/2008/layout/HorizontalMultiLevelHierarchy"/>
    <dgm:cxn modelId="{B4332D2C-6B84-45DC-8E83-FA00AAF46090}" type="presParOf" srcId="{9B6BE9FD-4C67-4CB8-BC97-0D20AACA7F83}" destId="{91454312-B4D7-4719-B03A-7D6AEBCC0B8F}" srcOrd="1" destOrd="0" presId="urn:microsoft.com/office/officeart/2008/layout/HorizontalMultiLevelHierarchy"/>
    <dgm:cxn modelId="{81B306B1-9DB3-4407-B414-5C5BA3E93BDC}" type="presParOf" srcId="{91454312-B4D7-4719-B03A-7D6AEBCC0B8F}" destId="{6FF1A472-28E3-46FA-9D18-678078DEA58D}" srcOrd="0" destOrd="0" presId="urn:microsoft.com/office/officeart/2008/layout/HorizontalMultiLevelHierarchy"/>
    <dgm:cxn modelId="{B76DE037-C4B7-468F-8F4F-DB349D557507}" type="presParOf" srcId="{91454312-B4D7-4719-B03A-7D6AEBCC0B8F}" destId="{679A6CED-3EDC-4FFD-8E1A-EA4EBC31A68D}" srcOrd="1" destOrd="0" presId="urn:microsoft.com/office/officeart/2008/layout/HorizontalMultiLevelHierarchy"/>
    <dgm:cxn modelId="{CA31106E-F473-4F01-982D-9D2AE02AC976}" type="presParOf" srcId="{9B6BE9FD-4C67-4CB8-BC97-0D20AACA7F83}" destId="{CE0FCCF2-82CF-4E26-BE77-C7B129FEA5C7}" srcOrd="2" destOrd="0" presId="urn:microsoft.com/office/officeart/2008/layout/HorizontalMultiLevelHierarchy"/>
    <dgm:cxn modelId="{2E1F0B85-187A-4015-9E32-0F9CBE643F19}" type="presParOf" srcId="{CE0FCCF2-82CF-4E26-BE77-C7B129FEA5C7}" destId="{DF9D1CF7-D532-4375-8F27-D07E3389DB06}" srcOrd="0" destOrd="0" presId="urn:microsoft.com/office/officeart/2008/layout/HorizontalMultiLevelHierarchy"/>
    <dgm:cxn modelId="{0A05A415-48C5-4601-BB1F-151159041B05}" type="presParOf" srcId="{9B6BE9FD-4C67-4CB8-BC97-0D20AACA7F83}" destId="{2F06C082-890A-4084-8734-4A12AA82C47E}" srcOrd="3" destOrd="0" presId="urn:microsoft.com/office/officeart/2008/layout/HorizontalMultiLevelHierarchy"/>
    <dgm:cxn modelId="{68742C8C-17B9-4E3D-87DE-A14503E0E951}" type="presParOf" srcId="{2F06C082-890A-4084-8734-4A12AA82C47E}" destId="{1B5506A0-32AD-4DC4-AA12-729BD51E342F}" srcOrd="0" destOrd="0" presId="urn:microsoft.com/office/officeart/2008/layout/HorizontalMultiLevelHierarchy"/>
    <dgm:cxn modelId="{8381FAF8-13E5-4804-A4A3-6F90422AE77A}" type="presParOf" srcId="{2F06C082-890A-4084-8734-4A12AA82C47E}" destId="{C28088B7-F04F-445C-AED0-76CB7DBFA352}" srcOrd="1" destOrd="0" presId="urn:microsoft.com/office/officeart/2008/layout/HorizontalMultiLevelHierarchy"/>
    <dgm:cxn modelId="{2A7EB401-33F9-4AA7-948F-F1A33B8A936C}" type="presParOf" srcId="{F0EBE600-3897-438D-AD4E-1B8B364755BC}" destId="{3E75032A-8D0C-4872-91CA-B4388C151652}" srcOrd="2" destOrd="0" presId="urn:microsoft.com/office/officeart/2008/layout/HorizontalMultiLevelHierarchy"/>
    <dgm:cxn modelId="{0421F3A3-5E96-4452-85D1-7EAF085EB2A5}" type="presParOf" srcId="{3E75032A-8D0C-4872-91CA-B4388C151652}" destId="{9FAA54CC-EF3B-4C0D-8091-D028C8AAB37F}" srcOrd="0" destOrd="0" presId="urn:microsoft.com/office/officeart/2008/layout/HorizontalMultiLevelHierarchy"/>
    <dgm:cxn modelId="{9F0336DC-1508-4BC8-83A2-8AC8A678ABB3}" type="presParOf" srcId="{F0EBE600-3897-438D-AD4E-1B8B364755BC}" destId="{1BFF075E-4247-4322-9A29-1D6D2307AF43}" srcOrd="3" destOrd="0" presId="urn:microsoft.com/office/officeart/2008/layout/HorizontalMultiLevelHierarchy"/>
    <dgm:cxn modelId="{241D6446-BE44-4A56-A1F0-F556250F11D2}" type="presParOf" srcId="{1BFF075E-4247-4322-9A29-1D6D2307AF43}" destId="{5EB82A4E-78C6-4DCC-8B41-92A086523DED}" srcOrd="0" destOrd="0" presId="urn:microsoft.com/office/officeart/2008/layout/HorizontalMultiLevelHierarchy"/>
    <dgm:cxn modelId="{2C78867F-5212-41B2-BA10-54A4C141A3E1}" type="presParOf" srcId="{1BFF075E-4247-4322-9A29-1D6D2307AF43}" destId="{4E436059-8E9F-4511-8CE7-FF6B659F4137}" srcOrd="1" destOrd="0" presId="urn:microsoft.com/office/officeart/2008/layout/HorizontalMultiLevelHierarchy"/>
    <dgm:cxn modelId="{ED8D3788-2F8F-465B-ABF6-AEAFEA216E83}" type="presParOf" srcId="{F0EBE600-3897-438D-AD4E-1B8B364755BC}" destId="{05D0D621-E7EA-4236-A2BC-88EEB668EA68}" srcOrd="4" destOrd="0" presId="urn:microsoft.com/office/officeart/2008/layout/HorizontalMultiLevelHierarchy"/>
    <dgm:cxn modelId="{79785C3C-B448-4CCE-AFC3-62E36FF947C4}" type="presParOf" srcId="{05D0D621-E7EA-4236-A2BC-88EEB668EA68}" destId="{E07478EE-971F-4681-B067-6F2B17A41567}" srcOrd="0" destOrd="0" presId="urn:microsoft.com/office/officeart/2008/layout/HorizontalMultiLevelHierarchy"/>
    <dgm:cxn modelId="{74843E56-BABF-4278-94B5-BD9C29B60E08}" type="presParOf" srcId="{F0EBE600-3897-438D-AD4E-1B8B364755BC}" destId="{808CD3D3-0B81-476F-B153-5C8137801D81}" srcOrd="5" destOrd="0" presId="urn:microsoft.com/office/officeart/2008/layout/HorizontalMultiLevelHierarchy"/>
    <dgm:cxn modelId="{2041D94B-C081-4C23-8104-70CAF0201CAD}" type="presParOf" srcId="{808CD3D3-0B81-476F-B153-5C8137801D81}" destId="{16588685-6D2F-4986-81CC-97784F986B19}" srcOrd="0" destOrd="0" presId="urn:microsoft.com/office/officeart/2008/layout/HorizontalMultiLevelHierarchy"/>
    <dgm:cxn modelId="{2310B0A9-5569-4014-9C9B-EBC20A619BF2}" type="presParOf" srcId="{808CD3D3-0B81-476F-B153-5C8137801D81}" destId="{2FB73B77-D704-4F64-9993-9A4B05D36A09}" srcOrd="1" destOrd="0" presId="urn:microsoft.com/office/officeart/2008/layout/HorizontalMultiLevelHierarchy"/>
    <dgm:cxn modelId="{EDC3F3A7-E7AA-4312-835D-34BE2ABE02A4}" type="presParOf" srcId="{E1C2B62E-83EC-4F21-BAFD-58B9F6A309B4}" destId="{79F60E90-1D27-4848-A062-D8BD95731A40}" srcOrd="2" destOrd="0" presId="urn:microsoft.com/office/officeart/2008/layout/HorizontalMultiLevelHierarchy"/>
    <dgm:cxn modelId="{088D56AF-A8F8-425C-8BA4-09189BF3F3E0}" type="presParOf" srcId="{79F60E90-1D27-4848-A062-D8BD95731A40}" destId="{4F227336-AB57-4248-9440-195BBA29F130}" srcOrd="0" destOrd="0" presId="urn:microsoft.com/office/officeart/2008/layout/HorizontalMultiLevelHierarchy"/>
    <dgm:cxn modelId="{97FBE4A8-0BAA-475A-97EE-AFA737CB72A1}" type="presParOf" srcId="{E1C2B62E-83EC-4F21-BAFD-58B9F6A309B4}" destId="{8EDAF728-175A-4EB4-99BD-8EC2B3EBABF1}" srcOrd="3" destOrd="0" presId="urn:microsoft.com/office/officeart/2008/layout/HorizontalMultiLevelHierarchy"/>
    <dgm:cxn modelId="{8D73F202-CFD2-4D75-A392-9C2B02305730}" type="presParOf" srcId="{8EDAF728-175A-4EB4-99BD-8EC2B3EBABF1}" destId="{59CE65BF-89EE-4693-9979-371749D03AE3}" srcOrd="0" destOrd="0" presId="urn:microsoft.com/office/officeart/2008/layout/HorizontalMultiLevelHierarchy"/>
    <dgm:cxn modelId="{8981EB7A-1DDD-447D-A7CB-FCADC6FCCE1F}" type="presParOf" srcId="{8EDAF728-175A-4EB4-99BD-8EC2B3EBABF1}" destId="{B285644D-025A-4A25-A501-91632458353A}" srcOrd="1" destOrd="0" presId="urn:microsoft.com/office/officeart/2008/layout/HorizontalMultiLevelHierarchy"/>
    <dgm:cxn modelId="{1477522E-9918-40CF-B599-6D3D07B126E0}" type="presParOf" srcId="{B285644D-025A-4A25-A501-91632458353A}" destId="{97D31C07-286F-4B8C-96F6-F8B7678DAAB4}" srcOrd="0" destOrd="0" presId="urn:microsoft.com/office/officeart/2008/layout/HorizontalMultiLevelHierarchy"/>
    <dgm:cxn modelId="{A75B78C6-EA3B-4EA1-9FEA-B45866C4A691}" type="presParOf" srcId="{97D31C07-286F-4B8C-96F6-F8B7678DAAB4}" destId="{74FC01AD-29CE-4935-8516-42170805AFAF}" srcOrd="0" destOrd="0" presId="urn:microsoft.com/office/officeart/2008/layout/HorizontalMultiLevelHierarchy"/>
    <dgm:cxn modelId="{D8180D1C-5BEF-4308-B482-18086EC9D44F}" type="presParOf" srcId="{B285644D-025A-4A25-A501-91632458353A}" destId="{FA37D24F-D08C-42A4-979E-47A45DB61C9E}" srcOrd="1" destOrd="0" presId="urn:microsoft.com/office/officeart/2008/layout/HorizontalMultiLevelHierarchy"/>
    <dgm:cxn modelId="{561E62BB-0E2C-4F33-B633-4AEF86AABF17}" type="presParOf" srcId="{FA37D24F-D08C-42A4-979E-47A45DB61C9E}" destId="{FD22ED59-38B9-445E-B5AE-2091D4843CA8}" srcOrd="0" destOrd="0" presId="urn:microsoft.com/office/officeart/2008/layout/HorizontalMultiLevelHierarchy"/>
    <dgm:cxn modelId="{C613FC34-9435-4137-B1FD-C6CD871A673E}" type="presParOf" srcId="{FA37D24F-D08C-42A4-979E-47A45DB61C9E}" destId="{7462997B-E6BF-4ECA-A98B-957119907C5F}" srcOrd="1" destOrd="0" presId="urn:microsoft.com/office/officeart/2008/layout/HorizontalMultiLevelHierarchy"/>
    <dgm:cxn modelId="{D8758EFA-810E-4206-B3D7-A1B354DC146D}" type="presParOf" srcId="{B285644D-025A-4A25-A501-91632458353A}" destId="{AD8F9CFB-175C-4674-A00A-BA78BDF2AD15}" srcOrd="2" destOrd="0" presId="urn:microsoft.com/office/officeart/2008/layout/HorizontalMultiLevelHierarchy"/>
    <dgm:cxn modelId="{EA4E5E6C-02DB-404A-91A8-528853BD0669}" type="presParOf" srcId="{AD8F9CFB-175C-4674-A00A-BA78BDF2AD15}" destId="{9436BCCE-C1F9-400C-8984-2114C15DE88E}" srcOrd="0" destOrd="0" presId="urn:microsoft.com/office/officeart/2008/layout/HorizontalMultiLevelHierarchy"/>
    <dgm:cxn modelId="{BEB15914-A0C0-4BD5-8FFF-7A39AD3103AC}" type="presParOf" srcId="{B285644D-025A-4A25-A501-91632458353A}" destId="{25F46EA2-03C3-4DAD-AA2E-FC6DCA225A09}" srcOrd="3" destOrd="0" presId="urn:microsoft.com/office/officeart/2008/layout/HorizontalMultiLevelHierarchy"/>
    <dgm:cxn modelId="{0737DCD3-4AB2-407D-A498-C9F34B00C4BC}" type="presParOf" srcId="{25F46EA2-03C3-4DAD-AA2E-FC6DCA225A09}" destId="{C6ABBDBA-2F77-4993-A3B1-97756C943DE4}" srcOrd="0" destOrd="0" presId="urn:microsoft.com/office/officeart/2008/layout/HorizontalMultiLevelHierarchy"/>
    <dgm:cxn modelId="{3D06AB15-7EA4-48A9-BDE8-8FE8BAAD7D25}" type="presParOf" srcId="{25F46EA2-03C3-4DAD-AA2E-FC6DCA225A09}" destId="{0E187B65-4018-4013-81B6-C28BFAF9063D}" srcOrd="1" destOrd="0" presId="urn:microsoft.com/office/officeart/2008/layout/HorizontalMultiLevelHierarchy"/>
    <dgm:cxn modelId="{631F9408-4C66-4F25-B61A-4E1806D1C5E5}" type="presParOf" srcId="{E1C2B62E-83EC-4F21-BAFD-58B9F6A309B4}" destId="{157E9B99-A0E3-462E-83B0-FDADFC3BF042}" srcOrd="4" destOrd="0" presId="urn:microsoft.com/office/officeart/2008/layout/HorizontalMultiLevelHierarchy"/>
    <dgm:cxn modelId="{9BCD7370-608C-48AB-9D60-5D45EE93A98E}" type="presParOf" srcId="{157E9B99-A0E3-462E-83B0-FDADFC3BF042}" destId="{917C39B8-94BF-49AE-8E49-6F5E925356AF}" srcOrd="0" destOrd="0" presId="urn:microsoft.com/office/officeart/2008/layout/HorizontalMultiLevelHierarchy"/>
    <dgm:cxn modelId="{67D87BB4-A7EB-4C84-94DF-4314BF6B5725}" type="presParOf" srcId="{E1C2B62E-83EC-4F21-BAFD-58B9F6A309B4}" destId="{982B557A-F8BE-40EA-982C-11DF03FB3C1C}" srcOrd="5" destOrd="0" presId="urn:microsoft.com/office/officeart/2008/layout/HorizontalMultiLevelHierarchy"/>
    <dgm:cxn modelId="{754A15D8-46E9-456C-AF35-EC56A47D7AD4}" type="presParOf" srcId="{982B557A-F8BE-40EA-982C-11DF03FB3C1C}" destId="{E6AB261D-2957-4342-9077-B932535E3C3D}" srcOrd="0" destOrd="0" presId="urn:microsoft.com/office/officeart/2008/layout/HorizontalMultiLevelHierarchy"/>
    <dgm:cxn modelId="{D905C3D3-6D08-48F2-9850-8B983494DCB6}" type="presParOf" srcId="{982B557A-F8BE-40EA-982C-11DF03FB3C1C}" destId="{7345279C-2E1B-4634-8434-DD06F19DB9B6}" srcOrd="1" destOrd="0" presId="urn:microsoft.com/office/officeart/2008/layout/HorizontalMultiLevelHierarchy"/>
    <dgm:cxn modelId="{B200E445-0A44-44B5-99E2-960DA27E5DFA}" type="presParOf" srcId="{E1C2B62E-83EC-4F21-BAFD-58B9F6A309B4}" destId="{E6FBA967-F586-4227-9025-F76B5C12311F}" srcOrd="6" destOrd="0" presId="urn:microsoft.com/office/officeart/2008/layout/HorizontalMultiLevelHierarchy"/>
    <dgm:cxn modelId="{132A1058-1B82-4241-960D-DAE36E6EDDEA}" type="presParOf" srcId="{E6FBA967-F586-4227-9025-F76B5C12311F}" destId="{7DB30F65-F649-4879-B829-C697EFFE4852}" srcOrd="0" destOrd="0" presId="urn:microsoft.com/office/officeart/2008/layout/HorizontalMultiLevelHierarchy"/>
    <dgm:cxn modelId="{4909A8F5-A32B-4802-A6A7-0DAC5A6C32A3}" type="presParOf" srcId="{E1C2B62E-83EC-4F21-BAFD-58B9F6A309B4}" destId="{B9D6ED7A-5D87-4FF3-98F6-116E0BEFEB22}" srcOrd="7" destOrd="0" presId="urn:microsoft.com/office/officeart/2008/layout/HorizontalMultiLevelHierarchy"/>
    <dgm:cxn modelId="{6379E489-0B46-4A69-B983-8D8CB2F98781}" type="presParOf" srcId="{B9D6ED7A-5D87-4FF3-98F6-116E0BEFEB22}" destId="{968C3602-1E8A-4DBB-91D5-2E909809E6CE}" srcOrd="0" destOrd="0" presId="urn:microsoft.com/office/officeart/2008/layout/HorizontalMultiLevelHierarchy"/>
    <dgm:cxn modelId="{5E89B34B-388C-4611-9F3E-16E50958E084}" type="presParOf" srcId="{B9D6ED7A-5D87-4FF3-98F6-116E0BEFEB22}" destId="{87BBA020-F491-431C-8468-E188F03F3E6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EE8975-9AFB-44B4-84F6-4308DE0B69A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5687244-8DD9-48B4-AF4B-19BB01E0E0FA}">
      <dgm:prSet phldrT="[Texto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t-BR" dirty="0"/>
            <a:t>Total de Votos</a:t>
          </a:r>
        </a:p>
      </dgm:t>
    </dgm:pt>
    <dgm:pt modelId="{EFEAAF27-8E7B-45A3-BBFB-8C593D5AE776}" type="parTrans" cxnId="{F22C0178-A442-4066-A7C1-0D030DBCA321}">
      <dgm:prSet/>
      <dgm:spPr/>
      <dgm:t>
        <a:bodyPr/>
        <a:lstStyle/>
        <a:p>
          <a:endParaRPr lang="pt-BR"/>
        </a:p>
      </dgm:t>
    </dgm:pt>
    <dgm:pt modelId="{6FF70578-E8A8-4326-B236-CB9AB24AC5D1}" type="sibTrans" cxnId="{F22C0178-A442-4066-A7C1-0D030DBCA321}">
      <dgm:prSet/>
      <dgm:spPr/>
      <dgm:t>
        <a:bodyPr/>
        <a:lstStyle/>
        <a:p>
          <a:endParaRPr lang="pt-BR"/>
        </a:p>
      </dgm:t>
    </dgm:pt>
    <dgm:pt modelId="{10E0E0E3-F364-45D5-8BB1-261A1B190A21}">
      <dgm:prSet phldrT="[Texto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pt-BR" dirty="0"/>
            <a:t>% = Votos a Votáveis Concorrentes / Total de Votos</a:t>
          </a:r>
        </a:p>
      </dgm:t>
    </dgm:pt>
    <dgm:pt modelId="{078D65A2-E954-4E95-AB30-3C72F2671D51}" type="parTrans" cxnId="{7C9626F1-4E89-4C2E-AB65-8CC3AD9E2F9D}">
      <dgm:prSet/>
      <dgm:spPr/>
      <dgm:t>
        <a:bodyPr/>
        <a:lstStyle/>
        <a:p>
          <a:endParaRPr lang="pt-BR"/>
        </a:p>
      </dgm:t>
    </dgm:pt>
    <dgm:pt modelId="{F5BAFE3B-494B-4ECC-B81C-07B0AF980334}" type="sibTrans" cxnId="{7C9626F1-4E89-4C2E-AB65-8CC3AD9E2F9D}">
      <dgm:prSet/>
      <dgm:spPr/>
      <dgm:t>
        <a:bodyPr/>
        <a:lstStyle/>
        <a:p>
          <a:endParaRPr lang="pt-BR"/>
        </a:p>
      </dgm:t>
    </dgm:pt>
    <dgm:pt modelId="{3057B168-65AC-47C0-BED6-3E779AF54462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dirty="0"/>
            <a:t>% = Votos Válidos / Votos a Votáveis Concorrente</a:t>
          </a:r>
        </a:p>
      </dgm:t>
    </dgm:pt>
    <dgm:pt modelId="{A6620A6B-958C-4CD3-B32B-AE7B6845C249}" type="parTrans" cxnId="{A8D54386-B1DC-4C0B-A55A-6322F240C458}">
      <dgm:prSet/>
      <dgm:spPr/>
      <dgm:t>
        <a:bodyPr/>
        <a:lstStyle/>
        <a:p>
          <a:endParaRPr lang="pt-BR"/>
        </a:p>
      </dgm:t>
    </dgm:pt>
    <dgm:pt modelId="{A4BCA337-4D70-4F58-A6A5-5491380B4079}" type="sibTrans" cxnId="{A8D54386-B1DC-4C0B-A55A-6322F240C458}">
      <dgm:prSet/>
      <dgm:spPr/>
      <dgm:t>
        <a:bodyPr/>
        <a:lstStyle/>
        <a:p>
          <a:endParaRPr lang="pt-BR"/>
        </a:p>
      </dgm:t>
    </dgm:pt>
    <dgm:pt modelId="{671179F5-90DC-452E-B7D2-39551AA18A55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dirty="0"/>
            <a:t>% = Votos de Legenda / Votos Válidos</a:t>
          </a:r>
        </a:p>
      </dgm:t>
    </dgm:pt>
    <dgm:pt modelId="{8448F866-B98A-45BA-8AE8-6C2C8DAA0AA1}" type="parTrans" cxnId="{29EFB062-9355-43F6-92DD-564E718AB695}">
      <dgm:prSet/>
      <dgm:spPr/>
      <dgm:t>
        <a:bodyPr/>
        <a:lstStyle/>
        <a:p>
          <a:endParaRPr lang="pt-BR"/>
        </a:p>
      </dgm:t>
    </dgm:pt>
    <dgm:pt modelId="{897A9A38-6D4B-4842-9685-542EA9E04E92}" type="sibTrans" cxnId="{29EFB062-9355-43F6-92DD-564E718AB695}">
      <dgm:prSet/>
      <dgm:spPr/>
      <dgm:t>
        <a:bodyPr/>
        <a:lstStyle/>
        <a:p>
          <a:endParaRPr lang="pt-BR"/>
        </a:p>
      </dgm:t>
    </dgm:pt>
    <dgm:pt modelId="{DDE3F458-B9DD-4707-9038-C346734AD4B5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pt-BR" dirty="0"/>
            <a:t>% = Votos Brancos / Total de Votos</a:t>
          </a:r>
        </a:p>
      </dgm:t>
    </dgm:pt>
    <dgm:pt modelId="{8663EDC7-CEBD-47AB-89B8-42A307B8A1FC}" type="parTrans" cxnId="{A39CDAC7-C568-453D-B3FE-28FDB244FC96}">
      <dgm:prSet/>
      <dgm:spPr/>
      <dgm:t>
        <a:bodyPr/>
        <a:lstStyle/>
        <a:p>
          <a:endParaRPr lang="pt-BR"/>
        </a:p>
      </dgm:t>
    </dgm:pt>
    <dgm:pt modelId="{84EC8174-BB92-443F-B8F4-4155F80CC40C}" type="sibTrans" cxnId="{A39CDAC7-C568-453D-B3FE-28FDB244FC96}">
      <dgm:prSet/>
      <dgm:spPr/>
      <dgm:t>
        <a:bodyPr/>
        <a:lstStyle/>
        <a:p>
          <a:endParaRPr lang="pt-BR"/>
        </a:p>
      </dgm:t>
    </dgm:pt>
    <dgm:pt modelId="{DA42BB4A-61D5-414B-A39D-8B5A0A2A61E6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dirty="0"/>
            <a:t>% = Votos Anulados / Votos a Votáveis Concorrentes</a:t>
          </a:r>
        </a:p>
      </dgm:t>
    </dgm:pt>
    <dgm:pt modelId="{491DA5B0-571F-4062-A8E6-8DBB5BF441CC}" type="parTrans" cxnId="{72A4F962-3FE1-4738-B024-DDE0A74427B9}">
      <dgm:prSet/>
      <dgm:spPr/>
      <dgm:t>
        <a:bodyPr/>
        <a:lstStyle/>
        <a:p>
          <a:endParaRPr lang="pt-BR"/>
        </a:p>
      </dgm:t>
    </dgm:pt>
    <dgm:pt modelId="{75D8A6E5-F8FF-455A-A75C-D070DA50C07D}" type="sibTrans" cxnId="{72A4F962-3FE1-4738-B024-DDE0A74427B9}">
      <dgm:prSet/>
      <dgm:spPr/>
      <dgm:t>
        <a:bodyPr/>
        <a:lstStyle/>
        <a:p>
          <a:endParaRPr lang="pt-BR"/>
        </a:p>
      </dgm:t>
    </dgm:pt>
    <dgm:pt modelId="{2A101B46-9AED-450D-98C6-2170B60CAA1C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dirty="0"/>
            <a:t>% = Votos Anulados Sub Judice / Votos a Votáveis Concorrentes</a:t>
          </a:r>
        </a:p>
      </dgm:t>
    </dgm:pt>
    <dgm:pt modelId="{50CD8E14-D099-4432-B9A3-BC6DAD1A90B8}" type="parTrans" cxnId="{1CC8F267-A926-47D6-882D-D58679B2DBCA}">
      <dgm:prSet/>
      <dgm:spPr/>
      <dgm:t>
        <a:bodyPr/>
        <a:lstStyle/>
        <a:p>
          <a:endParaRPr lang="pt-BR"/>
        </a:p>
      </dgm:t>
    </dgm:pt>
    <dgm:pt modelId="{5E74AE17-6F99-4862-A2CD-1C944560110C}" type="sibTrans" cxnId="{1CC8F267-A926-47D6-882D-D58679B2DBCA}">
      <dgm:prSet/>
      <dgm:spPr/>
      <dgm:t>
        <a:bodyPr/>
        <a:lstStyle/>
        <a:p>
          <a:endParaRPr lang="pt-BR"/>
        </a:p>
      </dgm:t>
    </dgm:pt>
    <dgm:pt modelId="{A0A8C0EF-1EAF-48CC-9273-FAB1D29B254B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dirty="0"/>
            <a:t>% = Votos Nominais / Votos Válidos</a:t>
          </a:r>
        </a:p>
      </dgm:t>
    </dgm:pt>
    <dgm:pt modelId="{8737A2F7-7C14-46B3-AFF5-C43A1FFB4843}" type="parTrans" cxnId="{AE3167FC-09AA-4104-A455-6C11DFA1C9F9}">
      <dgm:prSet/>
      <dgm:spPr/>
      <dgm:t>
        <a:bodyPr/>
        <a:lstStyle/>
        <a:p>
          <a:endParaRPr lang="pt-BR"/>
        </a:p>
      </dgm:t>
    </dgm:pt>
    <dgm:pt modelId="{378826BC-1B94-4BF4-8825-4605A95A6017}" type="sibTrans" cxnId="{AE3167FC-09AA-4104-A455-6C11DFA1C9F9}">
      <dgm:prSet/>
      <dgm:spPr/>
      <dgm:t>
        <a:bodyPr/>
        <a:lstStyle/>
        <a:p>
          <a:endParaRPr lang="pt-BR"/>
        </a:p>
      </dgm:t>
    </dgm:pt>
    <dgm:pt modelId="{0E5959FE-A013-4F5B-9481-79C1E4DF340A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pt-BR" dirty="0"/>
            <a:t>% = Votos Anulados e Apurados em Separado / Total de Votos</a:t>
          </a:r>
        </a:p>
      </dgm:t>
    </dgm:pt>
    <dgm:pt modelId="{C83338EE-3540-42A5-AFF0-04D014483B23}" type="parTrans" cxnId="{09E1CC76-3C55-4C08-8A75-D54C0D9CFC4A}">
      <dgm:prSet/>
      <dgm:spPr/>
      <dgm:t>
        <a:bodyPr/>
        <a:lstStyle/>
        <a:p>
          <a:endParaRPr lang="pt-BR"/>
        </a:p>
      </dgm:t>
    </dgm:pt>
    <dgm:pt modelId="{D8026616-5F9E-4D9E-96C7-AEC084BF5BB9}" type="sibTrans" cxnId="{09E1CC76-3C55-4C08-8A75-D54C0D9CFC4A}">
      <dgm:prSet/>
      <dgm:spPr/>
      <dgm:t>
        <a:bodyPr/>
        <a:lstStyle/>
        <a:p>
          <a:endParaRPr lang="pt-BR"/>
        </a:p>
      </dgm:t>
    </dgm:pt>
    <dgm:pt modelId="{9C2D786B-2DB8-4906-A2E3-BB14C5977FCA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pt-BR" dirty="0"/>
            <a:t>% = Total de Votos Nulos / Total de Votos</a:t>
          </a:r>
        </a:p>
      </dgm:t>
    </dgm:pt>
    <dgm:pt modelId="{2089F4D7-74C9-46FA-BCC6-890318CCEB13}" type="parTrans" cxnId="{EC45EBFC-7431-4756-9A5A-83079098882E}">
      <dgm:prSet/>
      <dgm:spPr/>
      <dgm:t>
        <a:bodyPr/>
        <a:lstStyle/>
        <a:p>
          <a:endParaRPr lang="pt-BR"/>
        </a:p>
      </dgm:t>
    </dgm:pt>
    <dgm:pt modelId="{3FC47559-CEA5-465B-AAAF-E3506995E2B5}" type="sibTrans" cxnId="{EC45EBFC-7431-4756-9A5A-83079098882E}">
      <dgm:prSet/>
      <dgm:spPr/>
      <dgm:t>
        <a:bodyPr/>
        <a:lstStyle/>
        <a:p>
          <a:endParaRPr lang="pt-BR"/>
        </a:p>
      </dgm:t>
    </dgm:pt>
    <dgm:pt modelId="{46678EA0-0C42-4995-95CF-74FCBA1DF374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pt-BR" dirty="0"/>
            <a:t>% = Votos Nulos / Total de Votos Nulos</a:t>
          </a:r>
        </a:p>
      </dgm:t>
    </dgm:pt>
    <dgm:pt modelId="{9A5C8E6D-BDE9-4354-B4B3-7377DA16F2FA}" type="parTrans" cxnId="{61E54D26-0D28-4E2B-A591-2BA35831C8F6}">
      <dgm:prSet/>
      <dgm:spPr/>
      <dgm:t>
        <a:bodyPr/>
        <a:lstStyle/>
        <a:p>
          <a:endParaRPr lang="pt-BR"/>
        </a:p>
      </dgm:t>
    </dgm:pt>
    <dgm:pt modelId="{E609F963-7590-422A-B297-6B38362B4B40}" type="sibTrans" cxnId="{61E54D26-0D28-4E2B-A591-2BA35831C8F6}">
      <dgm:prSet/>
      <dgm:spPr/>
      <dgm:t>
        <a:bodyPr/>
        <a:lstStyle/>
        <a:p>
          <a:endParaRPr lang="pt-BR"/>
        </a:p>
      </dgm:t>
    </dgm:pt>
    <dgm:pt modelId="{0D986E34-916C-4EA7-B86B-C607B2398E9C}">
      <dgm:prSet phldrT="[Texto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pt-BR" dirty="0"/>
            <a:t>% = Votos Nulos Técnicos / Total de Votos Nulos</a:t>
          </a:r>
        </a:p>
      </dgm:t>
    </dgm:pt>
    <dgm:pt modelId="{8A7E1693-D063-4C90-A737-7D0841B2FB07}" type="parTrans" cxnId="{8A51E782-EC35-45B1-B3D0-67DB8738DA0F}">
      <dgm:prSet/>
      <dgm:spPr/>
      <dgm:t>
        <a:bodyPr/>
        <a:lstStyle/>
        <a:p>
          <a:endParaRPr lang="pt-BR"/>
        </a:p>
      </dgm:t>
    </dgm:pt>
    <dgm:pt modelId="{DB63351B-A11D-43DA-818F-A3C300746941}" type="sibTrans" cxnId="{8A51E782-EC35-45B1-B3D0-67DB8738DA0F}">
      <dgm:prSet/>
      <dgm:spPr/>
      <dgm:t>
        <a:bodyPr/>
        <a:lstStyle/>
        <a:p>
          <a:endParaRPr lang="pt-BR"/>
        </a:p>
      </dgm:t>
    </dgm:pt>
    <dgm:pt modelId="{ABED32BB-2F9A-4C5F-BE10-82F0E8C6A2B2}" type="pres">
      <dgm:prSet presAssocID="{C2EE8975-9AFB-44B4-84F6-4308DE0B69A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380711A-ADD5-429B-B43A-3DEDBF4FF4EA}" type="pres">
      <dgm:prSet presAssocID="{E5687244-8DD9-48B4-AF4B-19BB01E0E0FA}" presName="root1" presStyleCnt="0"/>
      <dgm:spPr/>
    </dgm:pt>
    <dgm:pt modelId="{797EDD58-5F63-4CEE-99F4-0E0CC4FB9E51}" type="pres">
      <dgm:prSet presAssocID="{E5687244-8DD9-48B4-AF4B-19BB01E0E0FA}" presName="LevelOneTextNode" presStyleLbl="node0" presStyleIdx="0" presStyleCnt="1">
        <dgm:presLayoutVars>
          <dgm:chPref val="3"/>
        </dgm:presLayoutVars>
      </dgm:prSet>
      <dgm:spPr/>
    </dgm:pt>
    <dgm:pt modelId="{E1C2B62E-83EC-4F21-BAFD-58B9F6A309B4}" type="pres">
      <dgm:prSet presAssocID="{E5687244-8DD9-48B4-AF4B-19BB01E0E0FA}" presName="level2hierChild" presStyleCnt="0"/>
      <dgm:spPr/>
    </dgm:pt>
    <dgm:pt modelId="{23681546-44C5-419B-A533-CB80C45B3C5E}" type="pres">
      <dgm:prSet presAssocID="{078D65A2-E954-4E95-AB30-3C72F2671D51}" presName="conn2-1" presStyleLbl="parChTrans1D2" presStyleIdx="0" presStyleCnt="4"/>
      <dgm:spPr/>
    </dgm:pt>
    <dgm:pt modelId="{2DFF6434-47BE-4B84-B854-0F6662255410}" type="pres">
      <dgm:prSet presAssocID="{078D65A2-E954-4E95-AB30-3C72F2671D51}" presName="connTx" presStyleLbl="parChTrans1D2" presStyleIdx="0" presStyleCnt="4"/>
      <dgm:spPr/>
    </dgm:pt>
    <dgm:pt modelId="{185A301B-50E2-4959-B263-E2AF9A7D0A8C}" type="pres">
      <dgm:prSet presAssocID="{10E0E0E3-F364-45D5-8BB1-261A1B190A21}" presName="root2" presStyleCnt="0"/>
      <dgm:spPr/>
    </dgm:pt>
    <dgm:pt modelId="{895DBD45-600D-4970-AED1-2E89EA5D4352}" type="pres">
      <dgm:prSet presAssocID="{10E0E0E3-F364-45D5-8BB1-261A1B190A21}" presName="LevelTwoTextNode" presStyleLbl="node2" presStyleIdx="0" presStyleCnt="4">
        <dgm:presLayoutVars>
          <dgm:chPref val="3"/>
        </dgm:presLayoutVars>
      </dgm:prSet>
      <dgm:spPr/>
    </dgm:pt>
    <dgm:pt modelId="{F0EBE600-3897-438D-AD4E-1B8B364755BC}" type="pres">
      <dgm:prSet presAssocID="{10E0E0E3-F364-45D5-8BB1-261A1B190A21}" presName="level3hierChild" presStyleCnt="0"/>
      <dgm:spPr/>
    </dgm:pt>
    <dgm:pt modelId="{EAAC1785-FD89-41DC-99E2-0091A6C45DEF}" type="pres">
      <dgm:prSet presAssocID="{A6620A6B-958C-4CD3-B32B-AE7B6845C249}" presName="conn2-1" presStyleLbl="parChTrans1D3" presStyleIdx="0" presStyleCnt="5"/>
      <dgm:spPr/>
    </dgm:pt>
    <dgm:pt modelId="{50B4B890-69D0-44CD-BEE0-BCD0A27F6593}" type="pres">
      <dgm:prSet presAssocID="{A6620A6B-958C-4CD3-B32B-AE7B6845C249}" presName="connTx" presStyleLbl="parChTrans1D3" presStyleIdx="0" presStyleCnt="5"/>
      <dgm:spPr/>
    </dgm:pt>
    <dgm:pt modelId="{035DC2D3-5CFB-4628-BEC2-E6BAF8B63A87}" type="pres">
      <dgm:prSet presAssocID="{3057B168-65AC-47C0-BED6-3E779AF54462}" presName="root2" presStyleCnt="0"/>
      <dgm:spPr/>
    </dgm:pt>
    <dgm:pt modelId="{2430E90B-2521-46AA-A57A-0A7AE9531021}" type="pres">
      <dgm:prSet presAssocID="{3057B168-65AC-47C0-BED6-3E779AF54462}" presName="LevelTwoTextNode" presStyleLbl="node3" presStyleIdx="0" presStyleCnt="5">
        <dgm:presLayoutVars>
          <dgm:chPref val="3"/>
        </dgm:presLayoutVars>
      </dgm:prSet>
      <dgm:spPr/>
    </dgm:pt>
    <dgm:pt modelId="{9B6BE9FD-4C67-4CB8-BC97-0D20AACA7F83}" type="pres">
      <dgm:prSet presAssocID="{3057B168-65AC-47C0-BED6-3E779AF54462}" presName="level3hierChild" presStyleCnt="0"/>
      <dgm:spPr/>
    </dgm:pt>
    <dgm:pt modelId="{E4260AE8-89AA-4202-95B4-CFA88144B164}" type="pres">
      <dgm:prSet presAssocID="{8737A2F7-7C14-46B3-AFF5-C43A1FFB4843}" presName="conn2-1" presStyleLbl="parChTrans1D4" presStyleIdx="0" presStyleCnt="2"/>
      <dgm:spPr/>
    </dgm:pt>
    <dgm:pt modelId="{3D4904EE-199C-4EFE-8E24-A1A18F4F88A5}" type="pres">
      <dgm:prSet presAssocID="{8737A2F7-7C14-46B3-AFF5-C43A1FFB4843}" presName="connTx" presStyleLbl="parChTrans1D4" presStyleIdx="0" presStyleCnt="2"/>
      <dgm:spPr/>
    </dgm:pt>
    <dgm:pt modelId="{91454312-B4D7-4719-B03A-7D6AEBCC0B8F}" type="pres">
      <dgm:prSet presAssocID="{A0A8C0EF-1EAF-48CC-9273-FAB1D29B254B}" presName="root2" presStyleCnt="0"/>
      <dgm:spPr/>
    </dgm:pt>
    <dgm:pt modelId="{6FF1A472-28E3-46FA-9D18-678078DEA58D}" type="pres">
      <dgm:prSet presAssocID="{A0A8C0EF-1EAF-48CC-9273-FAB1D29B254B}" presName="LevelTwoTextNode" presStyleLbl="node4" presStyleIdx="0" presStyleCnt="2">
        <dgm:presLayoutVars>
          <dgm:chPref val="3"/>
        </dgm:presLayoutVars>
      </dgm:prSet>
      <dgm:spPr/>
    </dgm:pt>
    <dgm:pt modelId="{679A6CED-3EDC-4FFD-8E1A-EA4EBC31A68D}" type="pres">
      <dgm:prSet presAssocID="{A0A8C0EF-1EAF-48CC-9273-FAB1D29B254B}" presName="level3hierChild" presStyleCnt="0"/>
      <dgm:spPr/>
    </dgm:pt>
    <dgm:pt modelId="{CE0FCCF2-82CF-4E26-BE77-C7B129FEA5C7}" type="pres">
      <dgm:prSet presAssocID="{8448F866-B98A-45BA-8AE8-6C2C8DAA0AA1}" presName="conn2-1" presStyleLbl="parChTrans1D4" presStyleIdx="1" presStyleCnt="2"/>
      <dgm:spPr/>
    </dgm:pt>
    <dgm:pt modelId="{DF9D1CF7-D532-4375-8F27-D07E3389DB06}" type="pres">
      <dgm:prSet presAssocID="{8448F866-B98A-45BA-8AE8-6C2C8DAA0AA1}" presName="connTx" presStyleLbl="parChTrans1D4" presStyleIdx="1" presStyleCnt="2"/>
      <dgm:spPr/>
    </dgm:pt>
    <dgm:pt modelId="{2F06C082-890A-4084-8734-4A12AA82C47E}" type="pres">
      <dgm:prSet presAssocID="{671179F5-90DC-452E-B7D2-39551AA18A55}" presName="root2" presStyleCnt="0"/>
      <dgm:spPr/>
    </dgm:pt>
    <dgm:pt modelId="{1B5506A0-32AD-4DC4-AA12-729BD51E342F}" type="pres">
      <dgm:prSet presAssocID="{671179F5-90DC-452E-B7D2-39551AA18A55}" presName="LevelTwoTextNode" presStyleLbl="node4" presStyleIdx="1" presStyleCnt="2">
        <dgm:presLayoutVars>
          <dgm:chPref val="3"/>
        </dgm:presLayoutVars>
      </dgm:prSet>
      <dgm:spPr/>
    </dgm:pt>
    <dgm:pt modelId="{C28088B7-F04F-445C-AED0-76CB7DBFA352}" type="pres">
      <dgm:prSet presAssocID="{671179F5-90DC-452E-B7D2-39551AA18A55}" presName="level3hierChild" presStyleCnt="0"/>
      <dgm:spPr/>
    </dgm:pt>
    <dgm:pt modelId="{3E75032A-8D0C-4872-91CA-B4388C151652}" type="pres">
      <dgm:prSet presAssocID="{491DA5B0-571F-4062-A8E6-8DBB5BF441CC}" presName="conn2-1" presStyleLbl="parChTrans1D3" presStyleIdx="1" presStyleCnt="5"/>
      <dgm:spPr/>
    </dgm:pt>
    <dgm:pt modelId="{9FAA54CC-EF3B-4C0D-8091-D028C8AAB37F}" type="pres">
      <dgm:prSet presAssocID="{491DA5B0-571F-4062-A8E6-8DBB5BF441CC}" presName="connTx" presStyleLbl="parChTrans1D3" presStyleIdx="1" presStyleCnt="5"/>
      <dgm:spPr/>
    </dgm:pt>
    <dgm:pt modelId="{1BFF075E-4247-4322-9A29-1D6D2307AF43}" type="pres">
      <dgm:prSet presAssocID="{DA42BB4A-61D5-414B-A39D-8B5A0A2A61E6}" presName="root2" presStyleCnt="0"/>
      <dgm:spPr/>
    </dgm:pt>
    <dgm:pt modelId="{5EB82A4E-78C6-4DCC-8B41-92A086523DED}" type="pres">
      <dgm:prSet presAssocID="{DA42BB4A-61D5-414B-A39D-8B5A0A2A61E6}" presName="LevelTwoTextNode" presStyleLbl="node3" presStyleIdx="1" presStyleCnt="5">
        <dgm:presLayoutVars>
          <dgm:chPref val="3"/>
        </dgm:presLayoutVars>
      </dgm:prSet>
      <dgm:spPr/>
    </dgm:pt>
    <dgm:pt modelId="{4E436059-8E9F-4511-8CE7-FF6B659F4137}" type="pres">
      <dgm:prSet presAssocID="{DA42BB4A-61D5-414B-A39D-8B5A0A2A61E6}" presName="level3hierChild" presStyleCnt="0"/>
      <dgm:spPr/>
    </dgm:pt>
    <dgm:pt modelId="{05D0D621-E7EA-4236-A2BC-88EEB668EA68}" type="pres">
      <dgm:prSet presAssocID="{50CD8E14-D099-4432-B9A3-BC6DAD1A90B8}" presName="conn2-1" presStyleLbl="parChTrans1D3" presStyleIdx="2" presStyleCnt="5"/>
      <dgm:spPr/>
    </dgm:pt>
    <dgm:pt modelId="{E07478EE-971F-4681-B067-6F2B17A41567}" type="pres">
      <dgm:prSet presAssocID="{50CD8E14-D099-4432-B9A3-BC6DAD1A90B8}" presName="connTx" presStyleLbl="parChTrans1D3" presStyleIdx="2" presStyleCnt="5"/>
      <dgm:spPr/>
    </dgm:pt>
    <dgm:pt modelId="{808CD3D3-0B81-476F-B153-5C8137801D81}" type="pres">
      <dgm:prSet presAssocID="{2A101B46-9AED-450D-98C6-2170B60CAA1C}" presName="root2" presStyleCnt="0"/>
      <dgm:spPr/>
    </dgm:pt>
    <dgm:pt modelId="{16588685-6D2F-4986-81CC-97784F986B19}" type="pres">
      <dgm:prSet presAssocID="{2A101B46-9AED-450D-98C6-2170B60CAA1C}" presName="LevelTwoTextNode" presStyleLbl="node3" presStyleIdx="2" presStyleCnt="5">
        <dgm:presLayoutVars>
          <dgm:chPref val="3"/>
        </dgm:presLayoutVars>
      </dgm:prSet>
      <dgm:spPr/>
    </dgm:pt>
    <dgm:pt modelId="{2FB73B77-D704-4F64-9993-9A4B05D36A09}" type="pres">
      <dgm:prSet presAssocID="{2A101B46-9AED-450D-98C6-2170B60CAA1C}" presName="level3hierChild" presStyleCnt="0"/>
      <dgm:spPr/>
    </dgm:pt>
    <dgm:pt modelId="{79F60E90-1D27-4848-A062-D8BD95731A40}" type="pres">
      <dgm:prSet presAssocID="{2089F4D7-74C9-46FA-BCC6-890318CCEB13}" presName="conn2-1" presStyleLbl="parChTrans1D2" presStyleIdx="1" presStyleCnt="4"/>
      <dgm:spPr/>
    </dgm:pt>
    <dgm:pt modelId="{4F227336-AB57-4248-9440-195BBA29F130}" type="pres">
      <dgm:prSet presAssocID="{2089F4D7-74C9-46FA-BCC6-890318CCEB13}" presName="connTx" presStyleLbl="parChTrans1D2" presStyleIdx="1" presStyleCnt="4"/>
      <dgm:spPr/>
    </dgm:pt>
    <dgm:pt modelId="{8EDAF728-175A-4EB4-99BD-8EC2B3EBABF1}" type="pres">
      <dgm:prSet presAssocID="{9C2D786B-2DB8-4906-A2E3-BB14C5977FCA}" presName="root2" presStyleCnt="0"/>
      <dgm:spPr/>
    </dgm:pt>
    <dgm:pt modelId="{59CE65BF-89EE-4693-9979-371749D03AE3}" type="pres">
      <dgm:prSet presAssocID="{9C2D786B-2DB8-4906-A2E3-BB14C5977FCA}" presName="LevelTwoTextNode" presStyleLbl="node2" presStyleIdx="1" presStyleCnt="4">
        <dgm:presLayoutVars>
          <dgm:chPref val="3"/>
        </dgm:presLayoutVars>
      </dgm:prSet>
      <dgm:spPr/>
    </dgm:pt>
    <dgm:pt modelId="{B285644D-025A-4A25-A501-91632458353A}" type="pres">
      <dgm:prSet presAssocID="{9C2D786B-2DB8-4906-A2E3-BB14C5977FCA}" presName="level3hierChild" presStyleCnt="0"/>
      <dgm:spPr/>
    </dgm:pt>
    <dgm:pt modelId="{97D31C07-286F-4B8C-96F6-F8B7678DAAB4}" type="pres">
      <dgm:prSet presAssocID="{9A5C8E6D-BDE9-4354-B4B3-7377DA16F2FA}" presName="conn2-1" presStyleLbl="parChTrans1D3" presStyleIdx="3" presStyleCnt="5"/>
      <dgm:spPr/>
    </dgm:pt>
    <dgm:pt modelId="{74FC01AD-29CE-4935-8516-42170805AFAF}" type="pres">
      <dgm:prSet presAssocID="{9A5C8E6D-BDE9-4354-B4B3-7377DA16F2FA}" presName="connTx" presStyleLbl="parChTrans1D3" presStyleIdx="3" presStyleCnt="5"/>
      <dgm:spPr/>
    </dgm:pt>
    <dgm:pt modelId="{FA37D24F-D08C-42A4-979E-47A45DB61C9E}" type="pres">
      <dgm:prSet presAssocID="{46678EA0-0C42-4995-95CF-74FCBA1DF374}" presName="root2" presStyleCnt="0"/>
      <dgm:spPr/>
    </dgm:pt>
    <dgm:pt modelId="{FD22ED59-38B9-445E-B5AE-2091D4843CA8}" type="pres">
      <dgm:prSet presAssocID="{46678EA0-0C42-4995-95CF-74FCBA1DF374}" presName="LevelTwoTextNode" presStyleLbl="node3" presStyleIdx="3" presStyleCnt="5">
        <dgm:presLayoutVars>
          <dgm:chPref val="3"/>
        </dgm:presLayoutVars>
      </dgm:prSet>
      <dgm:spPr/>
    </dgm:pt>
    <dgm:pt modelId="{7462997B-E6BF-4ECA-A98B-957119907C5F}" type="pres">
      <dgm:prSet presAssocID="{46678EA0-0C42-4995-95CF-74FCBA1DF374}" presName="level3hierChild" presStyleCnt="0"/>
      <dgm:spPr/>
    </dgm:pt>
    <dgm:pt modelId="{AD8F9CFB-175C-4674-A00A-BA78BDF2AD15}" type="pres">
      <dgm:prSet presAssocID="{8A7E1693-D063-4C90-A737-7D0841B2FB07}" presName="conn2-1" presStyleLbl="parChTrans1D3" presStyleIdx="4" presStyleCnt="5"/>
      <dgm:spPr/>
    </dgm:pt>
    <dgm:pt modelId="{9436BCCE-C1F9-400C-8984-2114C15DE88E}" type="pres">
      <dgm:prSet presAssocID="{8A7E1693-D063-4C90-A737-7D0841B2FB07}" presName="connTx" presStyleLbl="parChTrans1D3" presStyleIdx="4" presStyleCnt="5"/>
      <dgm:spPr/>
    </dgm:pt>
    <dgm:pt modelId="{25F46EA2-03C3-4DAD-AA2E-FC6DCA225A09}" type="pres">
      <dgm:prSet presAssocID="{0D986E34-916C-4EA7-B86B-C607B2398E9C}" presName="root2" presStyleCnt="0"/>
      <dgm:spPr/>
    </dgm:pt>
    <dgm:pt modelId="{C6ABBDBA-2F77-4993-A3B1-97756C943DE4}" type="pres">
      <dgm:prSet presAssocID="{0D986E34-916C-4EA7-B86B-C607B2398E9C}" presName="LevelTwoTextNode" presStyleLbl="node3" presStyleIdx="4" presStyleCnt="5">
        <dgm:presLayoutVars>
          <dgm:chPref val="3"/>
        </dgm:presLayoutVars>
      </dgm:prSet>
      <dgm:spPr/>
    </dgm:pt>
    <dgm:pt modelId="{0E187B65-4018-4013-81B6-C28BFAF9063D}" type="pres">
      <dgm:prSet presAssocID="{0D986E34-916C-4EA7-B86B-C607B2398E9C}" presName="level3hierChild" presStyleCnt="0"/>
      <dgm:spPr/>
    </dgm:pt>
    <dgm:pt modelId="{157E9B99-A0E3-462E-83B0-FDADFC3BF042}" type="pres">
      <dgm:prSet presAssocID="{8663EDC7-CEBD-47AB-89B8-42A307B8A1FC}" presName="conn2-1" presStyleLbl="parChTrans1D2" presStyleIdx="2" presStyleCnt="4"/>
      <dgm:spPr/>
    </dgm:pt>
    <dgm:pt modelId="{917C39B8-94BF-49AE-8E49-6F5E925356AF}" type="pres">
      <dgm:prSet presAssocID="{8663EDC7-CEBD-47AB-89B8-42A307B8A1FC}" presName="connTx" presStyleLbl="parChTrans1D2" presStyleIdx="2" presStyleCnt="4"/>
      <dgm:spPr/>
    </dgm:pt>
    <dgm:pt modelId="{982B557A-F8BE-40EA-982C-11DF03FB3C1C}" type="pres">
      <dgm:prSet presAssocID="{DDE3F458-B9DD-4707-9038-C346734AD4B5}" presName="root2" presStyleCnt="0"/>
      <dgm:spPr/>
    </dgm:pt>
    <dgm:pt modelId="{E6AB261D-2957-4342-9077-B932535E3C3D}" type="pres">
      <dgm:prSet presAssocID="{DDE3F458-B9DD-4707-9038-C346734AD4B5}" presName="LevelTwoTextNode" presStyleLbl="node2" presStyleIdx="2" presStyleCnt="4">
        <dgm:presLayoutVars>
          <dgm:chPref val="3"/>
        </dgm:presLayoutVars>
      </dgm:prSet>
      <dgm:spPr/>
    </dgm:pt>
    <dgm:pt modelId="{7345279C-2E1B-4634-8434-DD06F19DB9B6}" type="pres">
      <dgm:prSet presAssocID="{DDE3F458-B9DD-4707-9038-C346734AD4B5}" presName="level3hierChild" presStyleCnt="0"/>
      <dgm:spPr/>
    </dgm:pt>
    <dgm:pt modelId="{E6FBA967-F586-4227-9025-F76B5C12311F}" type="pres">
      <dgm:prSet presAssocID="{C83338EE-3540-42A5-AFF0-04D014483B23}" presName="conn2-1" presStyleLbl="parChTrans1D2" presStyleIdx="3" presStyleCnt="4"/>
      <dgm:spPr/>
    </dgm:pt>
    <dgm:pt modelId="{7DB30F65-F649-4879-B829-C697EFFE4852}" type="pres">
      <dgm:prSet presAssocID="{C83338EE-3540-42A5-AFF0-04D014483B23}" presName="connTx" presStyleLbl="parChTrans1D2" presStyleIdx="3" presStyleCnt="4"/>
      <dgm:spPr/>
    </dgm:pt>
    <dgm:pt modelId="{B9D6ED7A-5D87-4FF3-98F6-116E0BEFEB22}" type="pres">
      <dgm:prSet presAssocID="{0E5959FE-A013-4F5B-9481-79C1E4DF340A}" presName="root2" presStyleCnt="0"/>
      <dgm:spPr/>
    </dgm:pt>
    <dgm:pt modelId="{968C3602-1E8A-4DBB-91D5-2E909809E6CE}" type="pres">
      <dgm:prSet presAssocID="{0E5959FE-A013-4F5B-9481-79C1E4DF340A}" presName="LevelTwoTextNode" presStyleLbl="node2" presStyleIdx="3" presStyleCnt="4">
        <dgm:presLayoutVars>
          <dgm:chPref val="3"/>
        </dgm:presLayoutVars>
      </dgm:prSet>
      <dgm:spPr/>
    </dgm:pt>
    <dgm:pt modelId="{87BBA020-F491-431C-8468-E188F03F3E64}" type="pres">
      <dgm:prSet presAssocID="{0E5959FE-A013-4F5B-9481-79C1E4DF340A}" presName="level3hierChild" presStyleCnt="0"/>
      <dgm:spPr/>
    </dgm:pt>
  </dgm:ptLst>
  <dgm:cxnLst>
    <dgm:cxn modelId="{C0BB350C-C5AC-4FA4-B353-F31F413D27D0}" type="presOf" srcId="{50CD8E14-D099-4432-B9A3-BC6DAD1A90B8}" destId="{E07478EE-971F-4681-B067-6F2B17A41567}" srcOrd="1" destOrd="0" presId="urn:microsoft.com/office/officeart/2008/layout/HorizontalMultiLevelHierarchy"/>
    <dgm:cxn modelId="{0B236120-7FB6-4E8A-828C-E734ACF6BDE1}" type="presOf" srcId="{3057B168-65AC-47C0-BED6-3E779AF54462}" destId="{2430E90B-2521-46AA-A57A-0A7AE9531021}" srcOrd="0" destOrd="0" presId="urn:microsoft.com/office/officeart/2008/layout/HorizontalMultiLevelHierarchy"/>
    <dgm:cxn modelId="{61E54D26-0D28-4E2B-A591-2BA35831C8F6}" srcId="{9C2D786B-2DB8-4906-A2E3-BB14C5977FCA}" destId="{46678EA0-0C42-4995-95CF-74FCBA1DF374}" srcOrd="0" destOrd="0" parTransId="{9A5C8E6D-BDE9-4354-B4B3-7377DA16F2FA}" sibTransId="{E609F963-7590-422A-B297-6B38362B4B40}"/>
    <dgm:cxn modelId="{289B7626-340C-45E5-BBFC-7AB63880FA23}" type="presOf" srcId="{8A7E1693-D063-4C90-A737-7D0841B2FB07}" destId="{AD8F9CFB-175C-4674-A00A-BA78BDF2AD15}" srcOrd="0" destOrd="0" presId="urn:microsoft.com/office/officeart/2008/layout/HorizontalMultiLevelHierarchy"/>
    <dgm:cxn modelId="{3ACF7A26-3A6B-4B6E-908A-0485E5C1E6C7}" type="presOf" srcId="{10E0E0E3-F364-45D5-8BB1-261A1B190A21}" destId="{895DBD45-600D-4970-AED1-2E89EA5D4352}" srcOrd="0" destOrd="0" presId="urn:microsoft.com/office/officeart/2008/layout/HorizontalMultiLevelHierarchy"/>
    <dgm:cxn modelId="{E4D08535-1834-4664-A5AE-DDD501A54A46}" type="presOf" srcId="{A6620A6B-958C-4CD3-B32B-AE7B6845C249}" destId="{EAAC1785-FD89-41DC-99E2-0091A6C45DEF}" srcOrd="0" destOrd="0" presId="urn:microsoft.com/office/officeart/2008/layout/HorizontalMultiLevelHierarchy"/>
    <dgm:cxn modelId="{68B2DF5C-30A9-420A-801E-AEB104A74512}" type="presOf" srcId="{8663EDC7-CEBD-47AB-89B8-42A307B8A1FC}" destId="{917C39B8-94BF-49AE-8E49-6F5E925356AF}" srcOrd="1" destOrd="0" presId="urn:microsoft.com/office/officeart/2008/layout/HorizontalMultiLevelHierarchy"/>
    <dgm:cxn modelId="{8263F160-12DB-4A51-B747-3516EC3C1954}" type="presOf" srcId="{2089F4D7-74C9-46FA-BCC6-890318CCEB13}" destId="{79F60E90-1D27-4848-A062-D8BD95731A40}" srcOrd="0" destOrd="0" presId="urn:microsoft.com/office/officeart/2008/layout/HorizontalMultiLevelHierarchy"/>
    <dgm:cxn modelId="{84E53941-DAE2-406B-A345-FBD860FF67FF}" type="presOf" srcId="{8737A2F7-7C14-46B3-AFF5-C43A1FFB4843}" destId="{3D4904EE-199C-4EFE-8E24-A1A18F4F88A5}" srcOrd="1" destOrd="0" presId="urn:microsoft.com/office/officeart/2008/layout/HorizontalMultiLevelHierarchy"/>
    <dgm:cxn modelId="{7ECE0942-1ACA-4CE1-9AC6-8D31003B65BC}" type="presOf" srcId="{8A7E1693-D063-4C90-A737-7D0841B2FB07}" destId="{9436BCCE-C1F9-400C-8984-2114C15DE88E}" srcOrd="1" destOrd="0" presId="urn:microsoft.com/office/officeart/2008/layout/HorizontalMultiLevelHierarchy"/>
    <dgm:cxn modelId="{29EFB062-9355-43F6-92DD-564E718AB695}" srcId="{3057B168-65AC-47C0-BED6-3E779AF54462}" destId="{671179F5-90DC-452E-B7D2-39551AA18A55}" srcOrd="1" destOrd="0" parTransId="{8448F866-B98A-45BA-8AE8-6C2C8DAA0AA1}" sibTransId="{897A9A38-6D4B-4842-9685-542EA9E04E92}"/>
    <dgm:cxn modelId="{72A4F962-3FE1-4738-B024-DDE0A74427B9}" srcId="{10E0E0E3-F364-45D5-8BB1-261A1B190A21}" destId="{DA42BB4A-61D5-414B-A39D-8B5A0A2A61E6}" srcOrd="1" destOrd="0" parTransId="{491DA5B0-571F-4062-A8E6-8DBB5BF441CC}" sibTransId="{75D8A6E5-F8FF-455A-A75C-D070DA50C07D}"/>
    <dgm:cxn modelId="{1CC8F267-A926-47D6-882D-D58679B2DBCA}" srcId="{10E0E0E3-F364-45D5-8BB1-261A1B190A21}" destId="{2A101B46-9AED-450D-98C6-2170B60CAA1C}" srcOrd="2" destOrd="0" parTransId="{50CD8E14-D099-4432-B9A3-BC6DAD1A90B8}" sibTransId="{5E74AE17-6F99-4862-A2CD-1C944560110C}"/>
    <dgm:cxn modelId="{88DB046E-146A-434C-9441-B6D961AE3D0A}" type="presOf" srcId="{0D986E34-916C-4EA7-B86B-C607B2398E9C}" destId="{C6ABBDBA-2F77-4993-A3B1-97756C943DE4}" srcOrd="0" destOrd="0" presId="urn:microsoft.com/office/officeart/2008/layout/HorizontalMultiLevelHierarchy"/>
    <dgm:cxn modelId="{31065A6E-D97A-4BC1-B2E4-45D2A25682A9}" type="presOf" srcId="{DA42BB4A-61D5-414B-A39D-8B5A0A2A61E6}" destId="{5EB82A4E-78C6-4DCC-8B41-92A086523DED}" srcOrd="0" destOrd="0" presId="urn:microsoft.com/office/officeart/2008/layout/HorizontalMultiLevelHierarchy"/>
    <dgm:cxn modelId="{AA161650-CB52-4850-8C9B-E22414132FD7}" type="presOf" srcId="{8663EDC7-CEBD-47AB-89B8-42A307B8A1FC}" destId="{157E9B99-A0E3-462E-83B0-FDADFC3BF042}" srcOrd="0" destOrd="0" presId="urn:microsoft.com/office/officeart/2008/layout/HorizontalMultiLevelHierarchy"/>
    <dgm:cxn modelId="{FFC14A76-EF61-453D-8575-BDE1FF56F2BA}" type="presOf" srcId="{2A101B46-9AED-450D-98C6-2170B60CAA1C}" destId="{16588685-6D2F-4986-81CC-97784F986B19}" srcOrd="0" destOrd="0" presId="urn:microsoft.com/office/officeart/2008/layout/HorizontalMultiLevelHierarchy"/>
    <dgm:cxn modelId="{09E1CC76-3C55-4C08-8A75-D54C0D9CFC4A}" srcId="{E5687244-8DD9-48B4-AF4B-19BB01E0E0FA}" destId="{0E5959FE-A013-4F5B-9481-79C1E4DF340A}" srcOrd="3" destOrd="0" parTransId="{C83338EE-3540-42A5-AFF0-04D014483B23}" sibTransId="{D8026616-5F9E-4D9E-96C7-AEC084BF5BB9}"/>
    <dgm:cxn modelId="{F22C0178-A442-4066-A7C1-0D030DBCA321}" srcId="{C2EE8975-9AFB-44B4-84F6-4308DE0B69A2}" destId="{E5687244-8DD9-48B4-AF4B-19BB01E0E0FA}" srcOrd="0" destOrd="0" parTransId="{EFEAAF27-8E7B-45A3-BBFB-8C593D5AE776}" sibTransId="{6FF70578-E8A8-4326-B236-CB9AB24AC5D1}"/>
    <dgm:cxn modelId="{C4D76D78-0B8F-4987-8099-4AC644131637}" type="presOf" srcId="{A0A8C0EF-1EAF-48CC-9273-FAB1D29B254B}" destId="{6FF1A472-28E3-46FA-9D18-678078DEA58D}" srcOrd="0" destOrd="0" presId="urn:microsoft.com/office/officeart/2008/layout/HorizontalMultiLevelHierarchy"/>
    <dgm:cxn modelId="{E1629879-A6BB-47E2-A43E-14D70F96C5B0}" type="presOf" srcId="{46678EA0-0C42-4995-95CF-74FCBA1DF374}" destId="{FD22ED59-38B9-445E-B5AE-2091D4843CA8}" srcOrd="0" destOrd="0" presId="urn:microsoft.com/office/officeart/2008/layout/HorizontalMultiLevelHierarchy"/>
    <dgm:cxn modelId="{0C8EFF7F-2AB2-4588-915F-20E9BCF7863F}" type="presOf" srcId="{9A5C8E6D-BDE9-4354-B4B3-7377DA16F2FA}" destId="{97D31C07-286F-4B8C-96F6-F8B7678DAAB4}" srcOrd="0" destOrd="0" presId="urn:microsoft.com/office/officeart/2008/layout/HorizontalMultiLevelHierarchy"/>
    <dgm:cxn modelId="{8A51E782-EC35-45B1-B3D0-67DB8738DA0F}" srcId="{9C2D786B-2DB8-4906-A2E3-BB14C5977FCA}" destId="{0D986E34-916C-4EA7-B86B-C607B2398E9C}" srcOrd="1" destOrd="0" parTransId="{8A7E1693-D063-4C90-A737-7D0841B2FB07}" sibTransId="{DB63351B-A11D-43DA-818F-A3C300746941}"/>
    <dgm:cxn modelId="{A8D54386-B1DC-4C0B-A55A-6322F240C458}" srcId="{10E0E0E3-F364-45D5-8BB1-261A1B190A21}" destId="{3057B168-65AC-47C0-BED6-3E779AF54462}" srcOrd="0" destOrd="0" parTransId="{A6620A6B-958C-4CD3-B32B-AE7B6845C249}" sibTransId="{A4BCA337-4D70-4F58-A6A5-5491380B4079}"/>
    <dgm:cxn modelId="{E90F388D-660F-418C-AA6E-F7FA92B88BC9}" type="presOf" srcId="{A6620A6B-958C-4CD3-B32B-AE7B6845C249}" destId="{50B4B890-69D0-44CD-BEE0-BCD0A27F6593}" srcOrd="1" destOrd="0" presId="urn:microsoft.com/office/officeart/2008/layout/HorizontalMultiLevelHierarchy"/>
    <dgm:cxn modelId="{D593CE94-B1BA-4FB3-8B46-E51A1D754926}" type="presOf" srcId="{8737A2F7-7C14-46B3-AFF5-C43A1FFB4843}" destId="{E4260AE8-89AA-4202-95B4-CFA88144B164}" srcOrd="0" destOrd="0" presId="urn:microsoft.com/office/officeart/2008/layout/HorizontalMultiLevelHierarchy"/>
    <dgm:cxn modelId="{72A4B39B-C2C6-43C5-B543-C2E569619BDD}" type="presOf" srcId="{491DA5B0-571F-4062-A8E6-8DBB5BF441CC}" destId="{3E75032A-8D0C-4872-91CA-B4388C151652}" srcOrd="0" destOrd="0" presId="urn:microsoft.com/office/officeart/2008/layout/HorizontalMultiLevelHierarchy"/>
    <dgm:cxn modelId="{20584FAE-EF61-4C0E-8C2E-ED7E29FA5A20}" type="presOf" srcId="{0E5959FE-A013-4F5B-9481-79C1E4DF340A}" destId="{968C3602-1E8A-4DBB-91D5-2E909809E6CE}" srcOrd="0" destOrd="0" presId="urn:microsoft.com/office/officeart/2008/layout/HorizontalMultiLevelHierarchy"/>
    <dgm:cxn modelId="{C1939CAF-6C4B-469A-88B2-F913822C32F3}" type="presOf" srcId="{9C2D786B-2DB8-4906-A2E3-BB14C5977FCA}" destId="{59CE65BF-89EE-4693-9979-371749D03AE3}" srcOrd="0" destOrd="0" presId="urn:microsoft.com/office/officeart/2008/layout/HorizontalMultiLevelHierarchy"/>
    <dgm:cxn modelId="{890460B0-A0C7-4233-AD5F-F69BA5829096}" type="presOf" srcId="{C83338EE-3540-42A5-AFF0-04D014483B23}" destId="{7DB30F65-F649-4879-B829-C697EFFE4852}" srcOrd="1" destOrd="0" presId="urn:microsoft.com/office/officeart/2008/layout/HorizontalMultiLevelHierarchy"/>
    <dgm:cxn modelId="{437B7BB5-12F9-4E95-8478-D47A52959390}" type="presOf" srcId="{C83338EE-3540-42A5-AFF0-04D014483B23}" destId="{E6FBA967-F586-4227-9025-F76B5C12311F}" srcOrd="0" destOrd="0" presId="urn:microsoft.com/office/officeart/2008/layout/HorizontalMultiLevelHierarchy"/>
    <dgm:cxn modelId="{27A53BB8-A44D-4D74-AAA0-5A2A0CA07B1B}" type="presOf" srcId="{C2EE8975-9AFB-44B4-84F6-4308DE0B69A2}" destId="{ABED32BB-2F9A-4C5F-BE10-82F0E8C6A2B2}" srcOrd="0" destOrd="0" presId="urn:microsoft.com/office/officeart/2008/layout/HorizontalMultiLevelHierarchy"/>
    <dgm:cxn modelId="{449C8AC2-6F16-4DB5-B14E-A23ACDE3E96A}" type="presOf" srcId="{671179F5-90DC-452E-B7D2-39551AA18A55}" destId="{1B5506A0-32AD-4DC4-AA12-729BD51E342F}" srcOrd="0" destOrd="0" presId="urn:microsoft.com/office/officeart/2008/layout/HorizontalMultiLevelHierarchy"/>
    <dgm:cxn modelId="{C5FFEBC4-5C3F-4ECB-BF23-1D688D9A19C0}" type="presOf" srcId="{078D65A2-E954-4E95-AB30-3C72F2671D51}" destId="{2DFF6434-47BE-4B84-B854-0F6662255410}" srcOrd="1" destOrd="0" presId="urn:microsoft.com/office/officeart/2008/layout/HorizontalMultiLevelHierarchy"/>
    <dgm:cxn modelId="{A39CDAC7-C568-453D-B3FE-28FDB244FC96}" srcId="{E5687244-8DD9-48B4-AF4B-19BB01E0E0FA}" destId="{DDE3F458-B9DD-4707-9038-C346734AD4B5}" srcOrd="2" destOrd="0" parTransId="{8663EDC7-CEBD-47AB-89B8-42A307B8A1FC}" sibTransId="{84EC8174-BB92-443F-B8F4-4155F80CC40C}"/>
    <dgm:cxn modelId="{972B18D4-6F29-46E1-8AC0-687D3CCCA7B2}" type="presOf" srcId="{DDE3F458-B9DD-4707-9038-C346734AD4B5}" destId="{E6AB261D-2957-4342-9077-B932535E3C3D}" srcOrd="0" destOrd="0" presId="urn:microsoft.com/office/officeart/2008/layout/HorizontalMultiLevelHierarchy"/>
    <dgm:cxn modelId="{0016D8D8-8A78-41B4-A67C-DB5A8D7A6FE4}" type="presOf" srcId="{8448F866-B98A-45BA-8AE8-6C2C8DAA0AA1}" destId="{CE0FCCF2-82CF-4E26-BE77-C7B129FEA5C7}" srcOrd="0" destOrd="0" presId="urn:microsoft.com/office/officeart/2008/layout/HorizontalMultiLevelHierarchy"/>
    <dgm:cxn modelId="{194552DE-B40B-494B-882C-FE947931EE26}" type="presOf" srcId="{9A5C8E6D-BDE9-4354-B4B3-7377DA16F2FA}" destId="{74FC01AD-29CE-4935-8516-42170805AFAF}" srcOrd="1" destOrd="0" presId="urn:microsoft.com/office/officeart/2008/layout/HorizontalMultiLevelHierarchy"/>
    <dgm:cxn modelId="{2CF993E0-8823-4995-BD94-5C8AD0988D3D}" type="presOf" srcId="{8448F866-B98A-45BA-8AE8-6C2C8DAA0AA1}" destId="{DF9D1CF7-D532-4375-8F27-D07E3389DB06}" srcOrd="1" destOrd="0" presId="urn:microsoft.com/office/officeart/2008/layout/HorizontalMultiLevelHierarchy"/>
    <dgm:cxn modelId="{6F9E82E6-B3EB-40E4-B814-5C671058B5A4}" type="presOf" srcId="{2089F4D7-74C9-46FA-BCC6-890318CCEB13}" destId="{4F227336-AB57-4248-9440-195BBA29F130}" srcOrd="1" destOrd="0" presId="urn:microsoft.com/office/officeart/2008/layout/HorizontalMultiLevelHierarchy"/>
    <dgm:cxn modelId="{243943EA-DF15-49C8-AC46-F45CF6034A41}" type="presOf" srcId="{078D65A2-E954-4E95-AB30-3C72F2671D51}" destId="{23681546-44C5-419B-A533-CB80C45B3C5E}" srcOrd="0" destOrd="0" presId="urn:microsoft.com/office/officeart/2008/layout/HorizontalMultiLevelHierarchy"/>
    <dgm:cxn modelId="{84F3EBEB-A629-4F7C-B5AC-D8D0FCC1262C}" type="presOf" srcId="{491DA5B0-571F-4062-A8E6-8DBB5BF441CC}" destId="{9FAA54CC-EF3B-4C0D-8091-D028C8AAB37F}" srcOrd="1" destOrd="0" presId="urn:microsoft.com/office/officeart/2008/layout/HorizontalMultiLevelHierarchy"/>
    <dgm:cxn modelId="{7C9626F1-4E89-4C2E-AB65-8CC3AD9E2F9D}" srcId="{E5687244-8DD9-48B4-AF4B-19BB01E0E0FA}" destId="{10E0E0E3-F364-45D5-8BB1-261A1B190A21}" srcOrd="0" destOrd="0" parTransId="{078D65A2-E954-4E95-AB30-3C72F2671D51}" sibTransId="{F5BAFE3B-494B-4ECC-B81C-07B0AF980334}"/>
    <dgm:cxn modelId="{79DFA1F2-FEA1-42EF-AB37-A6F3BE191A0C}" type="presOf" srcId="{50CD8E14-D099-4432-B9A3-BC6DAD1A90B8}" destId="{05D0D621-E7EA-4236-A2BC-88EEB668EA68}" srcOrd="0" destOrd="0" presId="urn:microsoft.com/office/officeart/2008/layout/HorizontalMultiLevelHierarchy"/>
    <dgm:cxn modelId="{F02213F4-9A12-4DEB-9B3B-A9EAD9A6F51A}" type="presOf" srcId="{E5687244-8DD9-48B4-AF4B-19BB01E0E0FA}" destId="{797EDD58-5F63-4CEE-99F4-0E0CC4FB9E51}" srcOrd="0" destOrd="0" presId="urn:microsoft.com/office/officeart/2008/layout/HorizontalMultiLevelHierarchy"/>
    <dgm:cxn modelId="{AE3167FC-09AA-4104-A455-6C11DFA1C9F9}" srcId="{3057B168-65AC-47C0-BED6-3E779AF54462}" destId="{A0A8C0EF-1EAF-48CC-9273-FAB1D29B254B}" srcOrd="0" destOrd="0" parTransId="{8737A2F7-7C14-46B3-AFF5-C43A1FFB4843}" sibTransId="{378826BC-1B94-4BF4-8825-4605A95A6017}"/>
    <dgm:cxn modelId="{EC45EBFC-7431-4756-9A5A-83079098882E}" srcId="{E5687244-8DD9-48B4-AF4B-19BB01E0E0FA}" destId="{9C2D786B-2DB8-4906-A2E3-BB14C5977FCA}" srcOrd="1" destOrd="0" parTransId="{2089F4D7-74C9-46FA-BCC6-890318CCEB13}" sibTransId="{3FC47559-CEA5-465B-AAAF-E3506995E2B5}"/>
    <dgm:cxn modelId="{7972B5C7-588E-4AB7-AE8B-FE7654D3166A}" type="presParOf" srcId="{ABED32BB-2F9A-4C5F-BE10-82F0E8C6A2B2}" destId="{3380711A-ADD5-429B-B43A-3DEDBF4FF4EA}" srcOrd="0" destOrd="0" presId="urn:microsoft.com/office/officeart/2008/layout/HorizontalMultiLevelHierarchy"/>
    <dgm:cxn modelId="{9DE45FE1-F145-4265-8E04-9F547599C745}" type="presParOf" srcId="{3380711A-ADD5-429B-B43A-3DEDBF4FF4EA}" destId="{797EDD58-5F63-4CEE-99F4-0E0CC4FB9E51}" srcOrd="0" destOrd="0" presId="urn:microsoft.com/office/officeart/2008/layout/HorizontalMultiLevelHierarchy"/>
    <dgm:cxn modelId="{C8A6B7B7-7B76-4EBB-BAE3-CA721AE46EE2}" type="presParOf" srcId="{3380711A-ADD5-429B-B43A-3DEDBF4FF4EA}" destId="{E1C2B62E-83EC-4F21-BAFD-58B9F6A309B4}" srcOrd="1" destOrd="0" presId="urn:microsoft.com/office/officeart/2008/layout/HorizontalMultiLevelHierarchy"/>
    <dgm:cxn modelId="{3EC77189-1693-4CBF-AB99-3EF764F3088B}" type="presParOf" srcId="{E1C2B62E-83EC-4F21-BAFD-58B9F6A309B4}" destId="{23681546-44C5-419B-A533-CB80C45B3C5E}" srcOrd="0" destOrd="0" presId="urn:microsoft.com/office/officeart/2008/layout/HorizontalMultiLevelHierarchy"/>
    <dgm:cxn modelId="{D359AA22-ED3F-4CF0-8997-6CA398C9BABD}" type="presParOf" srcId="{23681546-44C5-419B-A533-CB80C45B3C5E}" destId="{2DFF6434-47BE-4B84-B854-0F6662255410}" srcOrd="0" destOrd="0" presId="urn:microsoft.com/office/officeart/2008/layout/HorizontalMultiLevelHierarchy"/>
    <dgm:cxn modelId="{CFDAB26A-7977-4A95-9676-77E21CBB1382}" type="presParOf" srcId="{E1C2B62E-83EC-4F21-BAFD-58B9F6A309B4}" destId="{185A301B-50E2-4959-B263-E2AF9A7D0A8C}" srcOrd="1" destOrd="0" presId="urn:microsoft.com/office/officeart/2008/layout/HorizontalMultiLevelHierarchy"/>
    <dgm:cxn modelId="{C87051D0-208A-4704-BE5B-0C7D629D6BF5}" type="presParOf" srcId="{185A301B-50E2-4959-B263-E2AF9A7D0A8C}" destId="{895DBD45-600D-4970-AED1-2E89EA5D4352}" srcOrd="0" destOrd="0" presId="urn:microsoft.com/office/officeart/2008/layout/HorizontalMultiLevelHierarchy"/>
    <dgm:cxn modelId="{C50D2E1A-3D8D-4096-ACD9-F55B65A7B285}" type="presParOf" srcId="{185A301B-50E2-4959-B263-E2AF9A7D0A8C}" destId="{F0EBE600-3897-438D-AD4E-1B8B364755BC}" srcOrd="1" destOrd="0" presId="urn:microsoft.com/office/officeart/2008/layout/HorizontalMultiLevelHierarchy"/>
    <dgm:cxn modelId="{148A2548-ABF7-4094-B8A9-C247B12D7884}" type="presParOf" srcId="{F0EBE600-3897-438D-AD4E-1B8B364755BC}" destId="{EAAC1785-FD89-41DC-99E2-0091A6C45DEF}" srcOrd="0" destOrd="0" presId="urn:microsoft.com/office/officeart/2008/layout/HorizontalMultiLevelHierarchy"/>
    <dgm:cxn modelId="{0B4AFBDE-5350-44B3-B816-22CACD0D2875}" type="presParOf" srcId="{EAAC1785-FD89-41DC-99E2-0091A6C45DEF}" destId="{50B4B890-69D0-44CD-BEE0-BCD0A27F6593}" srcOrd="0" destOrd="0" presId="urn:microsoft.com/office/officeart/2008/layout/HorizontalMultiLevelHierarchy"/>
    <dgm:cxn modelId="{977EC6D3-3670-4083-AE17-68D116E98B26}" type="presParOf" srcId="{F0EBE600-3897-438D-AD4E-1B8B364755BC}" destId="{035DC2D3-5CFB-4628-BEC2-E6BAF8B63A87}" srcOrd="1" destOrd="0" presId="urn:microsoft.com/office/officeart/2008/layout/HorizontalMultiLevelHierarchy"/>
    <dgm:cxn modelId="{0B9AD9B0-50C5-4F72-80DF-F9C53787E1E0}" type="presParOf" srcId="{035DC2D3-5CFB-4628-BEC2-E6BAF8B63A87}" destId="{2430E90B-2521-46AA-A57A-0A7AE9531021}" srcOrd="0" destOrd="0" presId="urn:microsoft.com/office/officeart/2008/layout/HorizontalMultiLevelHierarchy"/>
    <dgm:cxn modelId="{63185CA6-57EF-49A7-9F15-EEA91332E4A7}" type="presParOf" srcId="{035DC2D3-5CFB-4628-BEC2-E6BAF8B63A87}" destId="{9B6BE9FD-4C67-4CB8-BC97-0D20AACA7F83}" srcOrd="1" destOrd="0" presId="urn:microsoft.com/office/officeart/2008/layout/HorizontalMultiLevelHierarchy"/>
    <dgm:cxn modelId="{A2C8400E-A12F-47E5-8687-A226CD5EA36F}" type="presParOf" srcId="{9B6BE9FD-4C67-4CB8-BC97-0D20AACA7F83}" destId="{E4260AE8-89AA-4202-95B4-CFA88144B164}" srcOrd="0" destOrd="0" presId="urn:microsoft.com/office/officeart/2008/layout/HorizontalMultiLevelHierarchy"/>
    <dgm:cxn modelId="{1EEC3A70-52C8-4D84-BA90-EC4D6D9049C2}" type="presParOf" srcId="{E4260AE8-89AA-4202-95B4-CFA88144B164}" destId="{3D4904EE-199C-4EFE-8E24-A1A18F4F88A5}" srcOrd="0" destOrd="0" presId="urn:microsoft.com/office/officeart/2008/layout/HorizontalMultiLevelHierarchy"/>
    <dgm:cxn modelId="{B4332D2C-6B84-45DC-8E83-FA00AAF46090}" type="presParOf" srcId="{9B6BE9FD-4C67-4CB8-BC97-0D20AACA7F83}" destId="{91454312-B4D7-4719-B03A-7D6AEBCC0B8F}" srcOrd="1" destOrd="0" presId="urn:microsoft.com/office/officeart/2008/layout/HorizontalMultiLevelHierarchy"/>
    <dgm:cxn modelId="{81B306B1-9DB3-4407-B414-5C5BA3E93BDC}" type="presParOf" srcId="{91454312-B4D7-4719-B03A-7D6AEBCC0B8F}" destId="{6FF1A472-28E3-46FA-9D18-678078DEA58D}" srcOrd="0" destOrd="0" presId="urn:microsoft.com/office/officeart/2008/layout/HorizontalMultiLevelHierarchy"/>
    <dgm:cxn modelId="{B76DE037-C4B7-468F-8F4F-DB349D557507}" type="presParOf" srcId="{91454312-B4D7-4719-B03A-7D6AEBCC0B8F}" destId="{679A6CED-3EDC-4FFD-8E1A-EA4EBC31A68D}" srcOrd="1" destOrd="0" presId="urn:microsoft.com/office/officeart/2008/layout/HorizontalMultiLevelHierarchy"/>
    <dgm:cxn modelId="{CA31106E-F473-4F01-982D-9D2AE02AC976}" type="presParOf" srcId="{9B6BE9FD-4C67-4CB8-BC97-0D20AACA7F83}" destId="{CE0FCCF2-82CF-4E26-BE77-C7B129FEA5C7}" srcOrd="2" destOrd="0" presId="urn:microsoft.com/office/officeart/2008/layout/HorizontalMultiLevelHierarchy"/>
    <dgm:cxn modelId="{2E1F0B85-187A-4015-9E32-0F9CBE643F19}" type="presParOf" srcId="{CE0FCCF2-82CF-4E26-BE77-C7B129FEA5C7}" destId="{DF9D1CF7-D532-4375-8F27-D07E3389DB06}" srcOrd="0" destOrd="0" presId="urn:microsoft.com/office/officeart/2008/layout/HorizontalMultiLevelHierarchy"/>
    <dgm:cxn modelId="{0A05A415-48C5-4601-BB1F-151159041B05}" type="presParOf" srcId="{9B6BE9FD-4C67-4CB8-BC97-0D20AACA7F83}" destId="{2F06C082-890A-4084-8734-4A12AA82C47E}" srcOrd="3" destOrd="0" presId="urn:microsoft.com/office/officeart/2008/layout/HorizontalMultiLevelHierarchy"/>
    <dgm:cxn modelId="{68742C8C-17B9-4E3D-87DE-A14503E0E951}" type="presParOf" srcId="{2F06C082-890A-4084-8734-4A12AA82C47E}" destId="{1B5506A0-32AD-4DC4-AA12-729BD51E342F}" srcOrd="0" destOrd="0" presId="urn:microsoft.com/office/officeart/2008/layout/HorizontalMultiLevelHierarchy"/>
    <dgm:cxn modelId="{8381FAF8-13E5-4804-A4A3-6F90422AE77A}" type="presParOf" srcId="{2F06C082-890A-4084-8734-4A12AA82C47E}" destId="{C28088B7-F04F-445C-AED0-76CB7DBFA352}" srcOrd="1" destOrd="0" presId="urn:microsoft.com/office/officeart/2008/layout/HorizontalMultiLevelHierarchy"/>
    <dgm:cxn modelId="{2A7EB401-33F9-4AA7-948F-F1A33B8A936C}" type="presParOf" srcId="{F0EBE600-3897-438D-AD4E-1B8B364755BC}" destId="{3E75032A-8D0C-4872-91CA-B4388C151652}" srcOrd="2" destOrd="0" presId="urn:microsoft.com/office/officeart/2008/layout/HorizontalMultiLevelHierarchy"/>
    <dgm:cxn modelId="{0421F3A3-5E96-4452-85D1-7EAF085EB2A5}" type="presParOf" srcId="{3E75032A-8D0C-4872-91CA-B4388C151652}" destId="{9FAA54CC-EF3B-4C0D-8091-D028C8AAB37F}" srcOrd="0" destOrd="0" presId="urn:microsoft.com/office/officeart/2008/layout/HorizontalMultiLevelHierarchy"/>
    <dgm:cxn modelId="{9F0336DC-1508-4BC8-83A2-8AC8A678ABB3}" type="presParOf" srcId="{F0EBE600-3897-438D-AD4E-1B8B364755BC}" destId="{1BFF075E-4247-4322-9A29-1D6D2307AF43}" srcOrd="3" destOrd="0" presId="urn:microsoft.com/office/officeart/2008/layout/HorizontalMultiLevelHierarchy"/>
    <dgm:cxn modelId="{241D6446-BE44-4A56-A1F0-F556250F11D2}" type="presParOf" srcId="{1BFF075E-4247-4322-9A29-1D6D2307AF43}" destId="{5EB82A4E-78C6-4DCC-8B41-92A086523DED}" srcOrd="0" destOrd="0" presId="urn:microsoft.com/office/officeart/2008/layout/HorizontalMultiLevelHierarchy"/>
    <dgm:cxn modelId="{2C78867F-5212-41B2-BA10-54A4C141A3E1}" type="presParOf" srcId="{1BFF075E-4247-4322-9A29-1D6D2307AF43}" destId="{4E436059-8E9F-4511-8CE7-FF6B659F4137}" srcOrd="1" destOrd="0" presId="urn:microsoft.com/office/officeart/2008/layout/HorizontalMultiLevelHierarchy"/>
    <dgm:cxn modelId="{ED8D3788-2F8F-465B-ABF6-AEAFEA216E83}" type="presParOf" srcId="{F0EBE600-3897-438D-AD4E-1B8B364755BC}" destId="{05D0D621-E7EA-4236-A2BC-88EEB668EA68}" srcOrd="4" destOrd="0" presId="urn:microsoft.com/office/officeart/2008/layout/HorizontalMultiLevelHierarchy"/>
    <dgm:cxn modelId="{79785C3C-B448-4CCE-AFC3-62E36FF947C4}" type="presParOf" srcId="{05D0D621-E7EA-4236-A2BC-88EEB668EA68}" destId="{E07478EE-971F-4681-B067-6F2B17A41567}" srcOrd="0" destOrd="0" presId="urn:microsoft.com/office/officeart/2008/layout/HorizontalMultiLevelHierarchy"/>
    <dgm:cxn modelId="{74843E56-BABF-4278-94B5-BD9C29B60E08}" type="presParOf" srcId="{F0EBE600-3897-438D-AD4E-1B8B364755BC}" destId="{808CD3D3-0B81-476F-B153-5C8137801D81}" srcOrd="5" destOrd="0" presId="urn:microsoft.com/office/officeart/2008/layout/HorizontalMultiLevelHierarchy"/>
    <dgm:cxn modelId="{2041D94B-C081-4C23-8104-70CAF0201CAD}" type="presParOf" srcId="{808CD3D3-0B81-476F-B153-5C8137801D81}" destId="{16588685-6D2F-4986-81CC-97784F986B19}" srcOrd="0" destOrd="0" presId="urn:microsoft.com/office/officeart/2008/layout/HorizontalMultiLevelHierarchy"/>
    <dgm:cxn modelId="{2310B0A9-5569-4014-9C9B-EBC20A619BF2}" type="presParOf" srcId="{808CD3D3-0B81-476F-B153-5C8137801D81}" destId="{2FB73B77-D704-4F64-9993-9A4B05D36A09}" srcOrd="1" destOrd="0" presId="urn:microsoft.com/office/officeart/2008/layout/HorizontalMultiLevelHierarchy"/>
    <dgm:cxn modelId="{EDC3F3A7-E7AA-4312-835D-34BE2ABE02A4}" type="presParOf" srcId="{E1C2B62E-83EC-4F21-BAFD-58B9F6A309B4}" destId="{79F60E90-1D27-4848-A062-D8BD95731A40}" srcOrd="2" destOrd="0" presId="urn:microsoft.com/office/officeart/2008/layout/HorizontalMultiLevelHierarchy"/>
    <dgm:cxn modelId="{088D56AF-A8F8-425C-8BA4-09189BF3F3E0}" type="presParOf" srcId="{79F60E90-1D27-4848-A062-D8BD95731A40}" destId="{4F227336-AB57-4248-9440-195BBA29F130}" srcOrd="0" destOrd="0" presId="urn:microsoft.com/office/officeart/2008/layout/HorizontalMultiLevelHierarchy"/>
    <dgm:cxn modelId="{97FBE4A8-0BAA-475A-97EE-AFA737CB72A1}" type="presParOf" srcId="{E1C2B62E-83EC-4F21-BAFD-58B9F6A309B4}" destId="{8EDAF728-175A-4EB4-99BD-8EC2B3EBABF1}" srcOrd="3" destOrd="0" presId="urn:microsoft.com/office/officeart/2008/layout/HorizontalMultiLevelHierarchy"/>
    <dgm:cxn modelId="{8D73F202-CFD2-4D75-A392-9C2B02305730}" type="presParOf" srcId="{8EDAF728-175A-4EB4-99BD-8EC2B3EBABF1}" destId="{59CE65BF-89EE-4693-9979-371749D03AE3}" srcOrd="0" destOrd="0" presId="urn:microsoft.com/office/officeart/2008/layout/HorizontalMultiLevelHierarchy"/>
    <dgm:cxn modelId="{8981EB7A-1DDD-447D-A7CB-FCADC6FCCE1F}" type="presParOf" srcId="{8EDAF728-175A-4EB4-99BD-8EC2B3EBABF1}" destId="{B285644D-025A-4A25-A501-91632458353A}" srcOrd="1" destOrd="0" presId="urn:microsoft.com/office/officeart/2008/layout/HorizontalMultiLevelHierarchy"/>
    <dgm:cxn modelId="{1477522E-9918-40CF-B599-6D3D07B126E0}" type="presParOf" srcId="{B285644D-025A-4A25-A501-91632458353A}" destId="{97D31C07-286F-4B8C-96F6-F8B7678DAAB4}" srcOrd="0" destOrd="0" presId="urn:microsoft.com/office/officeart/2008/layout/HorizontalMultiLevelHierarchy"/>
    <dgm:cxn modelId="{A75B78C6-EA3B-4EA1-9FEA-B45866C4A691}" type="presParOf" srcId="{97D31C07-286F-4B8C-96F6-F8B7678DAAB4}" destId="{74FC01AD-29CE-4935-8516-42170805AFAF}" srcOrd="0" destOrd="0" presId="urn:microsoft.com/office/officeart/2008/layout/HorizontalMultiLevelHierarchy"/>
    <dgm:cxn modelId="{D8180D1C-5BEF-4308-B482-18086EC9D44F}" type="presParOf" srcId="{B285644D-025A-4A25-A501-91632458353A}" destId="{FA37D24F-D08C-42A4-979E-47A45DB61C9E}" srcOrd="1" destOrd="0" presId="urn:microsoft.com/office/officeart/2008/layout/HorizontalMultiLevelHierarchy"/>
    <dgm:cxn modelId="{561E62BB-0E2C-4F33-B633-4AEF86AABF17}" type="presParOf" srcId="{FA37D24F-D08C-42A4-979E-47A45DB61C9E}" destId="{FD22ED59-38B9-445E-B5AE-2091D4843CA8}" srcOrd="0" destOrd="0" presId="urn:microsoft.com/office/officeart/2008/layout/HorizontalMultiLevelHierarchy"/>
    <dgm:cxn modelId="{C613FC34-9435-4137-B1FD-C6CD871A673E}" type="presParOf" srcId="{FA37D24F-D08C-42A4-979E-47A45DB61C9E}" destId="{7462997B-E6BF-4ECA-A98B-957119907C5F}" srcOrd="1" destOrd="0" presId="urn:microsoft.com/office/officeart/2008/layout/HorizontalMultiLevelHierarchy"/>
    <dgm:cxn modelId="{D8758EFA-810E-4206-B3D7-A1B354DC146D}" type="presParOf" srcId="{B285644D-025A-4A25-A501-91632458353A}" destId="{AD8F9CFB-175C-4674-A00A-BA78BDF2AD15}" srcOrd="2" destOrd="0" presId="urn:microsoft.com/office/officeart/2008/layout/HorizontalMultiLevelHierarchy"/>
    <dgm:cxn modelId="{EA4E5E6C-02DB-404A-91A8-528853BD0669}" type="presParOf" srcId="{AD8F9CFB-175C-4674-A00A-BA78BDF2AD15}" destId="{9436BCCE-C1F9-400C-8984-2114C15DE88E}" srcOrd="0" destOrd="0" presId="urn:microsoft.com/office/officeart/2008/layout/HorizontalMultiLevelHierarchy"/>
    <dgm:cxn modelId="{BEB15914-A0C0-4BD5-8FFF-7A39AD3103AC}" type="presParOf" srcId="{B285644D-025A-4A25-A501-91632458353A}" destId="{25F46EA2-03C3-4DAD-AA2E-FC6DCA225A09}" srcOrd="3" destOrd="0" presId="urn:microsoft.com/office/officeart/2008/layout/HorizontalMultiLevelHierarchy"/>
    <dgm:cxn modelId="{0737DCD3-4AB2-407D-A498-C9F34B00C4BC}" type="presParOf" srcId="{25F46EA2-03C3-4DAD-AA2E-FC6DCA225A09}" destId="{C6ABBDBA-2F77-4993-A3B1-97756C943DE4}" srcOrd="0" destOrd="0" presId="urn:microsoft.com/office/officeart/2008/layout/HorizontalMultiLevelHierarchy"/>
    <dgm:cxn modelId="{3D06AB15-7EA4-48A9-BDE8-8FE8BAAD7D25}" type="presParOf" srcId="{25F46EA2-03C3-4DAD-AA2E-FC6DCA225A09}" destId="{0E187B65-4018-4013-81B6-C28BFAF9063D}" srcOrd="1" destOrd="0" presId="urn:microsoft.com/office/officeart/2008/layout/HorizontalMultiLevelHierarchy"/>
    <dgm:cxn modelId="{631F9408-4C66-4F25-B61A-4E1806D1C5E5}" type="presParOf" srcId="{E1C2B62E-83EC-4F21-BAFD-58B9F6A309B4}" destId="{157E9B99-A0E3-462E-83B0-FDADFC3BF042}" srcOrd="4" destOrd="0" presId="urn:microsoft.com/office/officeart/2008/layout/HorizontalMultiLevelHierarchy"/>
    <dgm:cxn modelId="{9BCD7370-608C-48AB-9D60-5D45EE93A98E}" type="presParOf" srcId="{157E9B99-A0E3-462E-83B0-FDADFC3BF042}" destId="{917C39B8-94BF-49AE-8E49-6F5E925356AF}" srcOrd="0" destOrd="0" presId="urn:microsoft.com/office/officeart/2008/layout/HorizontalMultiLevelHierarchy"/>
    <dgm:cxn modelId="{67D87BB4-A7EB-4C84-94DF-4314BF6B5725}" type="presParOf" srcId="{E1C2B62E-83EC-4F21-BAFD-58B9F6A309B4}" destId="{982B557A-F8BE-40EA-982C-11DF03FB3C1C}" srcOrd="5" destOrd="0" presId="urn:microsoft.com/office/officeart/2008/layout/HorizontalMultiLevelHierarchy"/>
    <dgm:cxn modelId="{754A15D8-46E9-456C-AF35-EC56A47D7AD4}" type="presParOf" srcId="{982B557A-F8BE-40EA-982C-11DF03FB3C1C}" destId="{E6AB261D-2957-4342-9077-B932535E3C3D}" srcOrd="0" destOrd="0" presId="urn:microsoft.com/office/officeart/2008/layout/HorizontalMultiLevelHierarchy"/>
    <dgm:cxn modelId="{D905C3D3-6D08-48F2-9850-8B983494DCB6}" type="presParOf" srcId="{982B557A-F8BE-40EA-982C-11DF03FB3C1C}" destId="{7345279C-2E1B-4634-8434-DD06F19DB9B6}" srcOrd="1" destOrd="0" presId="urn:microsoft.com/office/officeart/2008/layout/HorizontalMultiLevelHierarchy"/>
    <dgm:cxn modelId="{B200E445-0A44-44B5-99E2-960DA27E5DFA}" type="presParOf" srcId="{E1C2B62E-83EC-4F21-BAFD-58B9F6A309B4}" destId="{E6FBA967-F586-4227-9025-F76B5C12311F}" srcOrd="6" destOrd="0" presId="urn:microsoft.com/office/officeart/2008/layout/HorizontalMultiLevelHierarchy"/>
    <dgm:cxn modelId="{132A1058-1B82-4241-960D-DAE36E6EDDEA}" type="presParOf" srcId="{E6FBA967-F586-4227-9025-F76B5C12311F}" destId="{7DB30F65-F649-4879-B829-C697EFFE4852}" srcOrd="0" destOrd="0" presId="urn:microsoft.com/office/officeart/2008/layout/HorizontalMultiLevelHierarchy"/>
    <dgm:cxn modelId="{4909A8F5-A32B-4802-A6A7-0DAC5A6C32A3}" type="presParOf" srcId="{E1C2B62E-83EC-4F21-BAFD-58B9F6A309B4}" destId="{B9D6ED7A-5D87-4FF3-98F6-116E0BEFEB22}" srcOrd="7" destOrd="0" presId="urn:microsoft.com/office/officeart/2008/layout/HorizontalMultiLevelHierarchy"/>
    <dgm:cxn modelId="{6379E489-0B46-4A69-B983-8D8CB2F98781}" type="presParOf" srcId="{B9D6ED7A-5D87-4FF3-98F6-116E0BEFEB22}" destId="{968C3602-1E8A-4DBB-91D5-2E909809E6CE}" srcOrd="0" destOrd="0" presId="urn:microsoft.com/office/officeart/2008/layout/HorizontalMultiLevelHierarchy"/>
    <dgm:cxn modelId="{5E89B34B-388C-4611-9F3E-16E50958E084}" type="presParOf" srcId="{B9D6ED7A-5D87-4FF3-98F6-116E0BEFEB22}" destId="{87BBA020-F491-431C-8468-E188F03F3E6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EE8975-9AFB-44B4-84F6-4308DE0B69A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5687244-8DD9-48B4-AF4B-19BB01E0E0FA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t-BR" sz="3200" dirty="0"/>
            <a:t>Total de Votos</a:t>
          </a:r>
          <a:br>
            <a:rPr lang="pt-BR" sz="3200" dirty="0"/>
          </a:br>
          <a:r>
            <a:rPr lang="pt-BR" sz="3200" dirty="0"/>
            <a:t>14.400</a:t>
          </a:r>
        </a:p>
      </dgm:t>
    </dgm:pt>
    <dgm:pt modelId="{EFEAAF27-8E7B-45A3-BBFB-8C593D5AE776}" type="parTrans" cxnId="{F22C0178-A442-4066-A7C1-0D030DBCA321}">
      <dgm:prSet/>
      <dgm:spPr/>
      <dgm:t>
        <a:bodyPr/>
        <a:lstStyle/>
        <a:p>
          <a:endParaRPr lang="pt-BR" sz="2400"/>
        </a:p>
      </dgm:t>
    </dgm:pt>
    <dgm:pt modelId="{6FF70578-E8A8-4326-B236-CB9AB24AC5D1}" type="sibTrans" cxnId="{F22C0178-A442-4066-A7C1-0D030DBCA321}">
      <dgm:prSet/>
      <dgm:spPr/>
      <dgm:t>
        <a:bodyPr/>
        <a:lstStyle/>
        <a:p>
          <a:endParaRPr lang="pt-BR" sz="2400"/>
        </a:p>
      </dgm:t>
    </dgm:pt>
    <dgm:pt modelId="{10E0E0E3-F364-45D5-8BB1-261A1B190A21}">
      <dgm:prSet phldrT="[Texto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pt-BR" sz="1400" dirty="0"/>
            <a:t>Votos a Votáveis Concorrentes</a:t>
          </a:r>
          <a:br>
            <a:rPr lang="pt-BR" sz="1800" dirty="0"/>
          </a:br>
          <a:r>
            <a:rPr lang="pt-BR" sz="1800" dirty="0"/>
            <a:t>(A+B+C+D+E)</a:t>
          </a:r>
          <a:br>
            <a:rPr lang="pt-BR" sz="1800" dirty="0"/>
          </a:br>
          <a:r>
            <a:rPr lang="pt-BR" sz="1800" b="1" dirty="0"/>
            <a:t>8.300 (57,64%)</a:t>
          </a:r>
        </a:p>
      </dgm:t>
    </dgm:pt>
    <dgm:pt modelId="{078D65A2-E954-4E95-AB30-3C72F2671D51}" type="parTrans" cxnId="{7C9626F1-4E89-4C2E-AB65-8CC3AD9E2F9D}">
      <dgm:prSet custT="1"/>
      <dgm:spPr/>
      <dgm:t>
        <a:bodyPr/>
        <a:lstStyle/>
        <a:p>
          <a:endParaRPr lang="pt-BR" sz="700"/>
        </a:p>
      </dgm:t>
    </dgm:pt>
    <dgm:pt modelId="{F5BAFE3B-494B-4ECC-B81C-07B0AF980334}" type="sibTrans" cxnId="{7C9626F1-4E89-4C2E-AB65-8CC3AD9E2F9D}">
      <dgm:prSet/>
      <dgm:spPr/>
      <dgm:t>
        <a:bodyPr/>
        <a:lstStyle/>
        <a:p>
          <a:endParaRPr lang="pt-BR" sz="2400"/>
        </a:p>
      </dgm:t>
    </dgm:pt>
    <dgm:pt modelId="{3057B168-65AC-47C0-BED6-3E779AF54462}">
      <dgm:prSet phldrT="[Texto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sz="1800" dirty="0"/>
            <a:t>Votos Válidos</a:t>
          </a:r>
          <a:br>
            <a:rPr lang="pt-BR" sz="1800" dirty="0"/>
          </a:br>
          <a:r>
            <a:rPr lang="pt-BR" sz="1800" dirty="0"/>
            <a:t>(A+B)</a:t>
          </a:r>
          <a:br>
            <a:rPr lang="pt-BR" sz="1800" dirty="0"/>
          </a:br>
          <a:r>
            <a:rPr lang="pt-BR" sz="1800" b="1" dirty="0"/>
            <a:t>4.250 (51,20%)</a:t>
          </a:r>
        </a:p>
      </dgm:t>
    </dgm:pt>
    <dgm:pt modelId="{A6620A6B-958C-4CD3-B32B-AE7B6845C249}" type="parTrans" cxnId="{A8D54386-B1DC-4C0B-A55A-6322F240C458}">
      <dgm:prSet custT="1"/>
      <dgm:spPr/>
      <dgm:t>
        <a:bodyPr/>
        <a:lstStyle/>
        <a:p>
          <a:endParaRPr lang="pt-BR" sz="700"/>
        </a:p>
      </dgm:t>
    </dgm:pt>
    <dgm:pt modelId="{A4BCA337-4D70-4F58-A6A5-5491380B4079}" type="sibTrans" cxnId="{A8D54386-B1DC-4C0B-A55A-6322F240C458}">
      <dgm:prSet/>
      <dgm:spPr/>
      <dgm:t>
        <a:bodyPr/>
        <a:lstStyle/>
        <a:p>
          <a:endParaRPr lang="pt-BR" sz="2400"/>
        </a:p>
      </dgm:t>
    </dgm:pt>
    <dgm:pt modelId="{93E456C1-4056-47F8-BEE2-6F4B69AEAAC6}">
      <dgm:prSet phldrT="[Texto]" custT="1"/>
      <dgm:spPr>
        <a:solidFill>
          <a:schemeClr val="bg1">
            <a:lumMod val="50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pt-BR" sz="1800" dirty="0"/>
            <a:t>Total de Votos Nulos</a:t>
          </a:r>
          <a:br>
            <a:rPr lang="pt-BR" sz="1800" dirty="0"/>
          </a:br>
          <a:r>
            <a:rPr lang="pt-BR" sz="1800" b="1" dirty="0"/>
            <a:t>5.750 (39,93%)</a:t>
          </a:r>
        </a:p>
      </dgm:t>
    </dgm:pt>
    <dgm:pt modelId="{4F532EBE-1ADE-44EA-BC8E-C368DA806AB3}" type="parTrans" cxnId="{11529EB7-7772-4B56-9A88-A81C4E98FEE2}">
      <dgm:prSet custT="1"/>
      <dgm:spPr/>
      <dgm:t>
        <a:bodyPr/>
        <a:lstStyle/>
        <a:p>
          <a:endParaRPr lang="pt-BR" sz="700"/>
        </a:p>
      </dgm:t>
    </dgm:pt>
    <dgm:pt modelId="{05D1A982-8E7C-4CB6-8AC1-376EBEDD145E}" type="sibTrans" cxnId="{11529EB7-7772-4B56-9A88-A81C4E98FEE2}">
      <dgm:prSet/>
      <dgm:spPr/>
      <dgm:t>
        <a:bodyPr/>
        <a:lstStyle/>
        <a:p>
          <a:endParaRPr lang="pt-BR" sz="2400"/>
        </a:p>
      </dgm:t>
    </dgm:pt>
    <dgm:pt modelId="{DDE3F458-B9DD-4707-9038-C346734AD4B5}">
      <dgm:prSet phldrT="[Texto]" custT="1"/>
      <dgm:spPr>
        <a:solidFill>
          <a:prstClr val="white">
            <a:lumMod val="50000"/>
          </a:prstClr>
        </a:solidFill>
        <a:ln w="12700" cap="flat" cmpd="sng" algn="ctr">
          <a:solidFill>
            <a:prstClr val="white">
              <a:lumMod val="50000"/>
            </a:prstClr>
          </a:solidFill>
          <a:prstDash val="solid"/>
          <a:miter lim="800000"/>
        </a:ln>
        <a:effectLst/>
      </dgm:spPr>
      <dgm:t>
        <a:bodyPr spcFirstLastPara="0" vert="horz" wrap="square" lIns="11430" tIns="11430" rIns="11430" bIns="1143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Votos Brancos</a:t>
          </a:r>
          <a:b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pt-BR" sz="1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350 (2,43%)</a:t>
          </a:r>
        </a:p>
      </dgm:t>
    </dgm:pt>
    <dgm:pt modelId="{8663EDC7-CEBD-47AB-89B8-42A307B8A1FC}" type="parTrans" cxnId="{A39CDAC7-C568-453D-B3FE-28FDB244FC96}">
      <dgm:prSet custT="1"/>
      <dgm:spPr/>
      <dgm:t>
        <a:bodyPr/>
        <a:lstStyle/>
        <a:p>
          <a:endParaRPr lang="pt-BR" sz="700"/>
        </a:p>
      </dgm:t>
    </dgm:pt>
    <dgm:pt modelId="{84EC8174-BB92-443F-B8F4-4155F80CC40C}" type="sibTrans" cxnId="{A39CDAC7-C568-453D-B3FE-28FDB244FC96}">
      <dgm:prSet/>
      <dgm:spPr/>
      <dgm:t>
        <a:bodyPr/>
        <a:lstStyle/>
        <a:p>
          <a:endParaRPr lang="pt-BR" sz="2400"/>
        </a:p>
      </dgm:t>
    </dgm:pt>
    <dgm:pt modelId="{DA42BB4A-61D5-414B-A39D-8B5A0A2A61E6}">
      <dgm:prSet phldrT="[Texto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sz="1800" dirty="0"/>
            <a:t>Votos Anulados</a:t>
          </a:r>
          <a:br>
            <a:rPr lang="pt-BR" sz="1800" dirty="0"/>
          </a:br>
          <a:r>
            <a:rPr lang="pt-BR" sz="1800" dirty="0"/>
            <a:t>(C)</a:t>
          </a:r>
          <a:br>
            <a:rPr lang="pt-BR" sz="1800" dirty="0"/>
          </a:br>
          <a:r>
            <a:rPr lang="pt-BR" sz="1800" b="1" dirty="0"/>
            <a:t>1.550 (18,67%)</a:t>
          </a:r>
        </a:p>
      </dgm:t>
    </dgm:pt>
    <dgm:pt modelId="{491DA5B0-571F-4062-A8E6-8DBB5BF441CC}" type="parTrans" cxnId="{72A4F962-3FE1-4738-B024-DDE0A74427B9}">
      <dgm:prSet custT="1"/>
      <dgm:spPr/>
      <dgm:t>
        <a:bodyPr/>
        <a:lstStyle/>
        <a:p>
          <a:endParaRPr lang="pt-BR" sz="700"/>
        </a:p>
      </dgm:t>
    </dgm:pt>
    <dgm:pt modelId="{75D8A6E5-F8FF-455A-A75C-D070DA50C07D}" type="sibTrans" cxnId="{72A4F962-3FE1-4738-B024-DDE0A74427B9}">
      <dgm:prSet/>
      <dgm:spPr/>
      <dgm:t>
        <a:bodyPr/>
        <a:lstStyle/>
        <a:p>
          <a:endParaRPr lang="pt-BR" sz="2400"/>
        </a:p>
      </dgm:t>
    </dgm:pt>
    <dgm:pt modelId="{2A101B46-9AED-450D-98C6-2170B60CAA1C}">
      <dgm:prSet phldrT="[Texto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pt-BR" sz="1600" dirty="0"/>
            <a:t>Votos Anulados Sub Judice</a:t>
          </a:r>
          <a:br>
            <a:rPr lang="pt-BR" sz="1800" dirty="0"/>
          </a:br>
          <a:r>
            <a:rPr lang="pt-BR" sz="1800" dirty="0"/>
            <a:t>(D+E)</a:t>
          </a:r>
          <a:br>
            <a:rPr lang="pt-BR" sz="1800" dirty="0"/>
          </a:br>
          <a:r>
            <a:rPr lang="pt-BR" sz="1800" b="1" dirty="0"/>
            <a:t>2.500 (30,12%)</a:t>
          </a:r>
        </a:p>
      </dgm:t>
    </dgm:pt>
    <dgm:pt modelId="{50CD8E14-D099-4432-B9A3-BC6DAD1A90B8}" type="parTrans" cxnId="{1CC8F267-A926-47D6-882D-D58679B2DBCA}">
      <dgm:prSet custT="1"/>
      <dgm:spPr/>
      <dgm:t>
        <a:bodyPr/>
        <a:lstStyle/>
        <a:p>
          <a:endParaRPr lang="pt-BR" sz="700"/>
        </a:p>
      </dgm:t>
    </dgm:pt>
    <dgm:pt modelId="{5E74AE17-6F99-4862-A2CD-1C944560110C}" type="sibTrans" cxnId="{1CC8F267-A926-47D6-882D-D58679B2DBCA}">
      <dgm:prSet/>
      <dgm:spPr/>
      <dgm:t>
        <a:bodyPr/>
        <a:lstStyle/>
        <a:p>
          <a:endParaRPr lang="pt-BR" sz="2400"/>
        </a:p>
      </dgm:t>
    </dgm:pt>
    <dgm:pt modelId="{972E8F35-0A32-4BA8-B93D-AB284095B202}">
      <dgm:prSet phldrT="[Texto]" custT="1"/>
      <dgm:spPr>
        <a:solidFill>
          <a:prstClr val="white">
            <a:lumMod val="50000"/>
          </a:prstClr>
        </a:solidFill>
        <a:ln w="12700" cap="flat" cmpd="sng" algn="ctr">
          <a:solidFill>
            <a:prstClr val="white">
              <a:lumMod val="50000"/>
            </a:prstClr>
          </a:solidFill>
          <a:prstDash val="solid"/>
          <a:miter lim="800000"/>
        </a:ln>
        <a:effectLst/>
      </dgm:spPr>
      <dgm:t>
        <a:bodyPr spcFirstLastPara="0" vert="horz" wrap="square" lIns="11430" tIns="11430" rIns="11430" bIns="1143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Votos Nulos</a:t>
          </a:r>
          <a:b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(Nulo + Seção </a:t>
          </a:r>
          <a:r>
            <a:rPr lang="pt-BR" sz="1800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Anul</a:t>
          </a:r>
          <a: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.)</a:t>
          </a:r>
          <a:b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pt-BR" sz="1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4.850 (84,35%)</a:t>
          </a:r>
        </a:p>
      </dgm:t>
    </dgm:pt>
    <dgm:pt modelId="{4093AE5C-8D4B-406B-AF4D-9C815DC18EE8}" type="parTrans" cxnId="{FAE7E419-AC6F-48D3-9DBD-47A1E199FB80}">
      <dgm:prSet/>
      <dgm:spPr/>
      <dgm:t>
        <a:bodyPr/>
        <a:lstStyle/>
        <a:p>
          <a:endParaRPr lang="pt-BR"/>
        </a:p>
      </dgm:t>
    </dgm:pt>
    <dgm:pt modelId="{3D15412D-A596-4E44-8A1F-10D4FD33A1ED}" type="sibTrans" cxnId="{FAE7E419-AC6F-48D3-9DBD-47A1E199FB80}">
      <dgm:prSet/>
      <dgm:spPr/>
      <dgm:t>
        <a:bodyPr/>
        <a:lstStyle/>
        <a:p>
          <a:endParaRPr lang="pt-BR"/>
        </a:p>
      </dgm:t>
    </dgm:pt>
    <dgm:pt modelId="{947FFEFD-C904-4F0E-BD80-6D7E97621ECD}">
      <dgm:prSet phldrT="[Texto]"/>
      <dgm:spPr>
        <a:solidFill>
          <a:prstClr val="white">
            <a:lumMod val="50000"/>
          </a:prstClr>
        </a:solidFill>
        <a:ln w="12700" cap="flat" cmpd="sng" algn="ctr">
          <a:solidFill>
            <a:prstClr val="white">
              <a:lumMod val="50000"/>
            </a:prstClr>
          </a:solidFill>
          <a:prstDash val="solid"/>
          <a:miter lim="800000"/>
        </a:ln>
        <a:effectLst/>
      </dgm:spPr>
      <dgm:t>
        <a:bodyPr spcFirstLastPara="0" vert="horz" wrap="square" lIns="11430" tIns="11430" rIns="11430" bIns="11430" numCol="1" spcCol="1270" anchor="ctr" anchorCtr="0"/>
        <a:lstStyle/>
        <a:p>
          <a:r>
            <a:rPr lang="pt-BR" dirty="0"/>
            <a:t>Votos Nulos Técnicos</a:t>
          </a:r>
          <a:br>
            <a:rPr lang="pt-BR" dirty="0"/>
          </a:br>
          <a:r>
            <a:rPr lang="pt-BR" dirty="0"/>
            <a:t>(F)</a:t>
          </a:r>
          <a:br>
            <a:rPr lang="pt-BR" dirty="0"/>
          </a:br>
          <a:r>
            <a:rPr lang="pt-BR" b="1" dirty="0"/>
            <a:t>900 (15,65%)</a:t>
          </a:r>
        </a:p>
      </dgm:t>
    </dgm:pt>
    <dgm:pt modelId="{24E92DEF-FC12-409E-8C88-ACC449DA44B5}" type="parTrans" cxnId="{3079F659-3BA6-4FBD-8992-DF1A9D97A11C}">
      <dgm:prSet/>
      <dgm:spPr/>
      <dgm:t>
        <a:bodyPr/>
        <a:lstStyle/>
        <a:p>
          <a:endParaRPr lang="pt-BR"/>
        </a:p>
      </dgm:t>
    </dgm:pt>
    <dgm:pt modelId="{9D27B6A3-30C9-4FAC-A1D5-521BF42C701F}" type="sibTrans" cxnId="{3079F659-3BA6-4FBD-8992-DF1A9D97A11C}">
      <dgm:prSet/>
      <dgm:spPr/>
      <dgm:t>
        <a:bodyPr/>
        <a:lstStyle/>
        <a:p>
          <a:endParaRPr lang="pt-BR"/>
        </a:p>
      </dgm:t>
    </dgm:pt>
    <dgm:pt modelId="{ABED32BB-2F9A-4C5F-BE10-82F0E8C6A2B2}" type="pres">
      <dgm:prSet presAssocID="{C2EE8975-9AFB-44B4-84F6-4308DE0B69A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380711A-ADD5-429B-B43A-3DEDBF4FF4EA}" type="pres">
      <dgm:prSet presAssocID="{E5687244-8DD9-48B4-AF4B-19BB01E0E0FA}" presName="root1" presStyleCnt="0"/>
      <dgm:spPr/>
    </dgm:pt>
    <dgm:pt modelId="{797EDD58-5F63-4CEE-99F4-0E0CC4FB9E51}" type="pres">
      <dgm:prSet presAssocID="{E5687244-8DD9-48B4-AF4B-19BB01E0E0FA}" presName="LevelOneTextNode" presStyleLbl="node0" presStyleIdx="0" presStyleCnt="1" custScaleX="119198">
        <dgm:presLayoutVars>
          <dgm:chPref val="3"/>
        </dgm:presLayoutVars>
      </dgm:prSet>
      <dgm:spPr/>
    </dgm:pt>
    <dgm:pt modelId="{E1C2B62E-83EC-4F21-BAFD-58B9F6A309B4}" type="pres">
      <dgm:prSet presAssocID="{E5687244-8DD9-48B4-AF4B-19BB01E0E0FA}" presName="level2hierChild" presStyleCnt="0"/>
      <dgm:spPr/>
    </dgm:pt>
    <dgm:pt modelId="{23681546-44C5-419B-A533-CB80C45B3C5E}" type="pres">
      <dgm:prSet presAssocID="{078D65A2-E954-4E95-AB30-3C72F2671D51}" presName="conn2-1" presStyleLbl="parChTrans1D2" presStyleIdx="0" presStyleCnt="3"/>
      <dgm:spPr/>
    </dgm:pt>
    <dgm:pt modelId="{2DFF6434-47BE-4B84-B854-0F6662255410}" type="pres">
      <dgm:prSet presAssocID="{078D65A2-E954-4E95-AB30-3C72F2671D51}" presName="connTx" presStyleLbl="parChTrans1D2" presStyleIdx="0" presStyleCnt="3"/>
      <dgm:spPr/>
    </dgm:pt>
    <dgm:pt modelId="{185A301B-50E2-4959-B263-E2AF9A7D0A8C}" type="pres">
      <dgm:prSet presAssocID="{10E0E0E3-F364-45D5-8BB1-261A1B190A21}" presName="root2" presStyleCnt="0"/>
      <dgm:spPr/>
    </dgm:pt>
    <dgm:pt modelId="{895DBD45-600D-4970-AED1-2E89EA5D4352}" type="pres">
      <dgm:prSet presAssocID="{10E0E0E3-F364-45D5-8BB1-261A1B190A21}" presName="LevelTwoTextNode" presStyleLbl="node2" presStyleIdx="0" presStyleCnt="3">
        <dgm:presLayoutVars>
          <dgm:chPref val="3"/>
        </dgm:presLayoutVars>
      </dgm:prSet>
      <dgm:spPr/>
    </dgm:pt>
    <dgm:pt modelId="{F0EBE600-3897-438D-AD4E-1B8B364755BC}" type="pres">
      <dgm:prSet presAssocID="{10E0E0E3-F364-45D5-8BB1-261A1B190A21}" presName="level3hierChild" presStyleCnt="0"/>
      <dgm:spPr/>
    </dgm:pt>
    <dgm:pt modelId="{EAAC1785-FD89-41DC-99E2-0091A6C45DEF}" type="pres">
      <dgm:prSet presAssocID="{A6620A6B-958C-4CD3-B32B-AE7B6845C249}" presName="conn2-1" presStyleLbl="parChTrans1D3" presStyleIdx="0" presStyleCnt="5"/>
      <dgm:spPr/>
    </dgm:pt>
    <dgm:pt modelId="{50B4B890-69D0-44CD-BEE0-BCD0A27F6593}" type="pres">
      <dgm:prSet presAssocID="{A6620A6B-958C-4CD3-B32B-AE7B6845C249}" presName="connTx" presStyleLbl="parChTrans1D3" presStyleIdx="0" presStyleCnt="5"/>
      <dgm:spPr/>
    </dgm:pt>
    <dgm:pt modelId="{035DC2D3-5CFB-4628-BEC2-E6BAF8B63A87}" type="pres">
      <dgm:prSet presAssocID="{3057B168-65AC-47C0-BED6-3E779AF54462}" presName="root2" presStyleCnt="0"/>
      <dgm:spPr/>
    </dgm:pt>
    <dgm:pt modelId="{2430E90B-2521-46AA-A57A-0A7AE9531021}" type="pres">
      <dgm:prSet presAssocID="{3057B168-65AC-47C0-BED6-3E779AF54462}" presName="LevelTwoTextNode" presStyleLbl="node3" presStyleIdx="0" presStyleCnt="5">
        <dgm:presLayoutVars>
          <dgm:chPref val="3"/>
        </dgm:presLayoutVars>
      </dgm:prSet>
      <dgm:spPr/>
    </dgm:pt>
    <dgm:pt modelId="{9B6BE9FD-4C67-4CB8-BC97-0D20AACA7F83}" type="pres">
      <dgm:prSet presAssocID="{3057B168-65AC-47C0-BED6-3E779AF54462}" presName="level3hierChild" presStyleCnt="0"/>
      <dgm:spPr/>
    </dgm:pt>
    <dgm:pt modelId="{3E75032A-8D0C-4872-91CA-B4388C151652}" type="pres">
      <dgm:prSet presAssocID="{491DA5B0-571F-4062-A8E6-8DBB5BF441CC}" presName="conn2-1" presStyleLbl="parChTrans1D3" presStyleIdx="1" presStyleCnt="5"/>
      <dgm:spPr/>
    </dgm:pt>
    <dgm:pt modelId="{9FAA54CC-EF3B-4C0D-8091-D028C8AAB37F}" type="pres">
      <dgm:prSet presAssocID="{491DA5B0-571F-4062-A8E6-8DBB5BF441CC}" presName="connTx" presStyleLbl="parChTrans1D3" presStyleIdx="1" presStyleCnt="5"/>
      <dgm:spPr/>
    </dgm:pt>
    <dgm:pt modelId="{1BFF075E-4247-4322-9A29-1D6D2307AF43}" type="pres">
      <dgm:prSet presAssocID="{DA42BB4A-61D5-414B-A39D-8B5A0A2A61E6}" presName="root2" presStyleCnt="0"/>
      <dgm:spPr/>
    </dgm:pt>
    <dgm:pt modelId="{5EB82A4E-78C6-4DCC-8B41-92A086523DED}" type="pres">
      <dgm:prSet presAssocID="{DA42BB4A-61D5-414B-A39D-8B5A0A2A61E6}" presName="LevelTwoTextNode" presStyleLbl="node3" presStyleIdx="1" presStyleCnt="5">
        <dgm:presLayoutVars>
          <dgm:chPref val="3"/>
        </dgm:presLayoutVars>
      </dgm:prSet>
      <dgm:spPr/>
    </dgm:pt>
    <dgm:pt modelId="{4E436059-8E9F-4511-8CE7-FF6B659F4137}" type="pres">
      <dgm:prSet presAssocID="{DA42BB4A-61D5-414B-A39D-8B5A0A2A61E6}" presName="level3hierChild" presStyleCnt="0"/>
      <dgm:spPr/>
    </dgm:pt>
    <dgm:pt modelId="{05D0D621-E7EA-4236-A2BC-88EEB668EA68}" type="pres">
      <dgm:prSet presAssocID="{50CD8E14-D099-4432-B9A3-BC6DAD1A90B8}" presName="conn2-1" presStyleLbl="parChTrans1D3" presStyleIdx="2" presStyleCnt="5"/>
      <dgm:spPr/>
    </dgm:pt>
    <dgm:pt modelId="{E07478EE-971F-4681-B067-6F2B17A41567}" type="pres">
      <dgm:prSet presAssocID="{50CD8E14-D099-4432-B9A3-BC6DAD1A90B8}" presName="connTx" presStyleLbl="parChTrans1D3" presStyleIdx="2" presStyleCnt="5"/>
      <dgm:spPr/>
    </dgm:pt>
    <dgm:pt modelId="{808CD3D3-0B81-476F-B153-5C8137801D81}" type="pres">
      <dgm:prSet presAssocID="{2A101B46-9AED-450D-98C6-2170B60CAA1C}" presName="root2" presStyleCnt="0"/>
      <dgm:spPr/>
    </dgm:pt>
    <dgm:pt modelId="{16588685-6D2F-4986-81CC-97784F986B19}" type="pres">
      <dgm:prSet presAssocID="{2A101B46-9AED-450D-98C6-2170B60CAA1C}" presName="LevelTwoTextNode" presStyleLbl="node3" presStyleIdx="2" presStyleCnt="5">
        <dgm:presLayoutVars>
          <dgm:chPref val="3"/>
        </dgm:presLayoutVars>
      </dgm:prSet>
      <dgm:spPr/>
    </dgm:pt>
    <dgm:pt modelId="{2FB73B77-D704-4F64-9993-9A4B05D36A09}" type="pres">
      <dgm:prSet presAssocID="{2A101B46-9AED-450D-98C6-2170B60CAA1C}" presName="level3hierChild" presStyleCnt="0"/>
      <dgm:spPr/>
    </dgm:pt>
    <dgm:pt modelId="{8E414D70-2580-449A-969A-90BFB132FFB4}" type="pres">
      <dgm:prSet presAssocID="{4F532EBE-1ADE-44EA-BC8E-C368DA806AB3}" presName="conn2-1" presStyleLbl="parChTrans1D2" presStyleIdx="1" presStyleCnt="3"/>
      <dgm:spPr/>
    </dgm:pt>
    <dgm:pt modelId="{969857DF-04A0-4E6D-84A4-C040C96DB564}" type="pres">
      <dgm:prSet presAssocID="{4F532EBE-1ADE-44EA-BC8E-C368DA806AB3}" presName="connTx" presStyleLbl="parChTrans1D2" presStyleIdx="1" presStyleCnt="3"/>
      <dgm:spPr/>
    </dgm:pt>
    <dgm:pt modelId="{ED24B79E-3DD2-4BF4-9CA1-FEC973566F1C}" type="pres">
      <dgm:prSet presAssocID="{93E456C1-4056-47F8-BEE2-6F4B69AEAAC6}" presName="root2" presStyleCnt="0"/>
      <dgm:spPr/>
    </dgm:pt>
    <dgm:pt modelId="{EC5287AB-E0BC-4356-99CE-D3041C45AE6F}" type="pres">
      <dgm:prSet presAssocID="{93E456C1-4056-47F8-BEE2-6F4B69AEAAC6}" presName="LevelTwoTextNode" presStyleLbl="node2" presStyleIdx="1" presStyleCnt="3">
        <dgm:presLayoutVars>
          <dgm:chPref val="3"/>
        </dgm:presLayoutVars>
      </dgm:prSet>
      <dgm:spPr/>
    </dgm:pt>
    <dgm:pt modelId="{D89BF15B-1518-45BE-8869-89D879F2E5F7}" type="pres">
      <dgm:prSet presAssocID="{93E456C1-4056-47F8-BEE2-6F4B69AEAAC6}" presName="level3hierChild" presStyleCnt="0"/>
      <dgm:spPr/>
    </dgm:pt>
    <dgm:pt modelId="{6509FE46-EE5D-4201-A2F3-31F0F9042A49}" type="pres">
      <dgm:prSet presAssocID="{4093AE5C-8D4B-406B-AF4D-9C815DC18EE8}" presName="conn2-1" presStyleLbl="parChTrans1D3" presStyleIdx="3" presStyleCnt="5"/>
      <dgm:spPr/>
    </dgm:pt>
    <dgm:pt modelId="{5A43306B-4DD0-444C-8E4E-78B33AED1670}" type="pres">
      <dgm:prSet presAssocID="{4093AE5C-8D4B-406B-AF4D-9C815DC18EE8}" presName="connTx" presStyleLbl="parChTrans1D3" presStyleIdx="3" presStyleCnt="5"/>
      <dgm:spPr/>
    </dgm:pt>
    <dgm:pt modelId="{0AF02BB1-1AD3-49A1-A7CA-D14AB7323FA2}" type="pres">
      <dgm:prSet presAssocID="{972E8F35-0A32-4BA8-B93D-AB284095B202}" presName="root2" presStyleCnt="0"/>
      <dgm:spPr/>
    </dgm:pt>
    <dgm:pt modelId="{B2A573BD-40BF-4DEA-8E60-1B836D8E98E0}" type="pres">
      <dgm:prSet presAssocID="{972E8F35-0A32-4BA8-B93D-AB284095B202}" presName="LevelTwoTextNode" presStyleLbl="node3" presStyleIdx="3" presStyleCnt="5">
        <dgm:presLayoutVars>
          <dgm:chPref val="3"/>
        </dgm:presLayoutVars>
      </dgm:prSet>
      <dgm:spPr>
        <a:xfrm>
          <a:off x="4656056" y="2985213"/>
          <a:ext cx="2607382" cy="794933"/>
        </a:xfrm>
        <a:prstGeom prst="rect">
          <a:avLst/>
        </a:prstGeom>
      </dgm:spPr>
    </dgm:pt>
    <dgm:pt modelId="{591A9159-1F2F-40AC-ADD6-656601F103CC}" type="pres">
      <dgm:prSet presAssocID="{972E8F35-0A32-4BA8-B93D-AB284095B202}" presName="level3hierChild" presStyleCnt="0"/>
      <dgm:spPr/>
    </dgm:pt>
    <dgm:pt modelId="{4AAA1417-4BF0-462F-94C7-B02AE8B4AC66}" type="pres">
      <dgm:prSet presAssocID="{24E92DEF-FC12-409E-8C88-ACC449DA44B5}" presName="conn2-1" presStyleLbl="parChTrans1D3" presStyleIdx="4" presStyleCnt="5"/>
      <dgm:spPr/>
    </dgm:pt>
    <dgm:pt modelId="{8773916B-BF15-4399-8AC7-8F29F14AE920}" type="pres">
      <dgm:prSet presAssocID="{24E92DEF-FC12-409E-8C88-ACC449DA44B5}" presName="connTx" presStyleLbl="parChTrans1D3" presStyleIdx="4" presStyleCnt="5"/>
      <dgm:spPr/>
    </dgm:pt>
    <dgm:pt modelId="{6B5B897D-798F-4B8C-AEFE-83F48CC1F53C}" type="pres">
      <dgm:prSet presAssocID="{947FFEFD-C904-4F0E-BD80-6D7E97621ECD}" presName="root2" presStyleCnt="0"/>
      <dgm:spPr/>
    </dgm:pt>
    <dgm:pt modelId="{853EB63A-29B2-48EB-87E2-FE69C47B280E}" type="pres">
      <dgm:prSet presAssocID="{947FFEFD-C904-4F0E-BD80-6D7E97621ECD}" presName="LevelTwoTextNode" presStyleLbl="node3" presStyleIdx="4" presStyleCnt="5">
        <dgm:presLayoutVars>
          <dgm:chPref val="3"/>
        </dgm:presLayoutVars>
      </dgm:prSet>
      <dgm:spPr>
        <a:xfrm>
          <a:off x="4656056" y="3978881"/>
          <a:ext cx="2607382" cy="794933"/>
        </a:xfrm>
        <a:prstGeom prst="rect">
          <a:avLst/>
        </a:prstGeom>
      </dgm:spPr>
    </dgm:pt>
    <dgm:pt modelId="{CBA16870-CE37-450A-A628-469231C75960}" type="pres">
      <dgm:prSet presAssocID="{947FFEFD-C904-4F0E-BD80-6D7E97621ECD}" presName="level3hierChild" presStyleCnt="0"/>
      <dgm:spPr/>
    </dgm:pt>
    <dgm:pt modelId="{93EF9846-789A-4FE4-A66F-9B3324A7DE7C}" type="pres">
      <dgm:prSet presAssocID="{8663EDC7-CEBD-47AB-89B8-42A307B8A1FC}" presName="conn2-1" presStyleLbl="parChTrans1D2" presStyleIdx="2" presStyleCnt="3"/>
      <dgm:spPr/>
    </dgm:pt>
    <dgm:pt modelId="{2F0BE789-85F9-4878-B7B7-C4FEEE23A7F6}" type="pres">
      <dgm:prSet presAssocID="{8663EDC7-CEBD-47AB-89B8-42A307B8A1FC}" presName="connTx" presStyleLbl="parChTrans1D2" presStyleIdx="2" presStyleCnt="3"/>
      <dgm:spPr/>
    </dgm:pt>
    <dgm:pt modelId="{CA36DF10-E291-4E71-BCE4-9422579F6340}" type="pres">
      <dgm:prSet presAssocID="{DDE3F458-B9DD-4707-9038-C346734AD4B5}" presName="root2" presStyleCnt="0"/>
      <dgm:spPr/>
    </dgm:pt>
    <dgm:pt modelId="{53B994E2-1B62-48A1-A121-C80CB49FFE54}" type="pres">
      <dgm:prSet presAssocID="{DDE3F458-B9DD-4707-9038-C346734AD4B5}" presName="LevelTwoTextNode" presStyleLbl="node2" presStyleIdx="2" presStyleCnt="3">
        <dgm:presLayoutVars>
          <dgm:chPref val="3"/>
        </dgm:presLayoutVars>
      </dgm:prSet>
      <dgm:spPr>
        <a:xfrm>
          <a:off x="1527197" y="4475714"/>
          <a:ext cx="2607382" cy="794933"/>
        </a:xfrm>
        <a:prstGeom prst="rect">
          <a:avLst/>
        </a:prstGeom>
      </dgm:spPr>
    </dgm:pt>
    <dgm:pt modelId="{1F2113B0-F998-4C22-A28E-C37C96817D99}" type="pres">
      <dgm:prSet presAssocID="{DDE3F458-B9DD-4707-9038-C346734AD4B5}" presName="level3hierChild" presStyleCnt="0"/>
      <dgm:spPr/>
    </dgm:pt>
  </dgm:ptLst>
  <dgm:cxnLst>
    <dgm:cxn modelId="{C0BB350C-C5AC-4FA4-B353-F31F413D27D0}" type="presOf" srcId="{50CD8E14-D099-4432-B9A3-BC6DAD1A90B8}" destId="{E07478EE-971F-4681-B067-6F2B17A41567}" srcOrd="1" destOrd="0" presId="urn:microsoft.com/office/officeart/2008/layout/HorizontalMultiLevelHierarchy"/>
    <dgm:cxn modelId="{FAE7E419-AC6F-48D3-9DBD-47A1E199FB80}" srcId="{93E456C1-4056-47F8-BEE2-6F4B69AEAAC6}" destId="{972E8F35-0A32-4BA8-B93D-AB284095B202}" srcOrd="0" destOrd="0" parTransId="{4093AE5C-8D4B-406B-AF4D-9C815DC18EE8}" sibTransId="{3D15412D-A596-4E44-8A1F-10D4FD33A1ED}"/>
    <dgm:cxn modelId="{0B236120-7FB6-4E8A-828C-E734ACF6BDE1}" type="presOf" srcId="{3057B168-65AC-47C0-BED6-3E779AF54462}" destId="{2430E90B-2521-46AA-A57A-0A7AE9531021}" srcOrd="0" destOrd="0" presId="urn:microsoft.com/office/officeart/2008/layout/HorizontalMultiLevelHierarchy"/>
    <dgm:cxn modelId="{3ACF7A26-3A6B-4B6E-908A-0485E5C1E6C7}" type="presOf" srcId="{10E0E0E3-F364-45D5-8BB1-261A1B190A21}" destId="{895DBD45-600D-4970-AED1-2E89EA5D4352}" srcOrd="0" destOrd="0" presId="urn:microsoft.com/office/officeart/2008/layout/HorizontalMultiLevelHierarchy"/>
    <dgm:cxn modelId="{1F251D2B-30AB-4B77-B6A1-AE420DB4AB26}" type="presOf" srcId="{972E8F35-0A32-4BA8-B93D-AB284095B202}" destId="{B2A573BD-40BF-4DEA-8E60-1B836D8E98E0}" srcOrd="0" destOrd="0" presId="urn:microsoft.com/office/officeart/2008/layout/HorizontalMultiLevelHierarchy"/>
    <dgm:cxn modelId="{107A4B32-B0ED-4CAE-9693-9A7CFDF4867A}" type="presOf" srcId="{93E456C1-4056-47F8-BEE2-6F4B69AEAAC6}" destId="{EC5287AB-E0BC-4356-99CE-D3041C45AE6F}" srcOrd="0" destOrd="0" presId="urn:microsoft.com/office/officeart/2008/layout/HorizontalMultiLevelHierarchy"/>
    <dgm:cxn modelId="{E4D08535-1834-4664-A5AE-DDD501A54A46}" type="presOf" srcId="{A6620A6B-958C-4CD3-B32B-AE7B6845C249}" destId="{EAAC1785-FD89-41DC-99E2-0091A6C45DEF}" srcOrd="0" destOrd="0" presId="urn:microsoft.com/office/officeart/2008/layout/HorizontalMultiLevelHierarchy"/>
    <dgm:cxn modelId="{C8EE705B-0DDF-4546-AF69-5D9A52C6BE66}" type="presOf" srcId="{4093AE5C-8D4B-406B-AF4D-9C815DC18EE8}" destId="{5A43306B-4DD0-444C-8E4E-78B33AED1670}" srcOrd="1" destOrd="0" presId="urn:microsoft.com/office/officeart/2008/layout/HorizontalMultiLevelHierarchy"/>
    <dgm:cxn modelId="{72A4F962-3FE1-4738-B024-DDE0A74427B9}" srcId="{10E0E0E3-F364-45D5-8BB1-261A1B190A21}" destId="{DA42BB4A-61D5-414B-A39D-8B5A0A2A61E6}" srcOrd="1" destOrd="0" parTransId="{491DA5B0-571F-4062-A8E6-8DBB5BF441CC}" sibTransId="{75D8A6E5-F8FF-455A-A75C-D070DA50C07D}"/>
    <dgm:cxn modelId="{1CC8F267-A926-47D6-882D-D58679B2DBCA}" srcId="{10E0E0E3-F364-45D5-8BB1-261A1B190A21}" destId="{2A101B46-9AED-450D-98C6-2170B60CAA1C}" srcOrd="2" destOrd="0" parTransId="{50CD8E14-D099-4432-B9A3-BC6DAD1A90B8}" sibTransId="{5E74AE17-6F99-4862-A2CD-1C944560110C}"/>
    <dgm:cxn modelId="{31065A6E-D97A-4BC1-B2E4-45D2A25682A9}" type="presOf" srcId="{DA42BB4A-61D5-414B-A39D-8B5A0A2A61E6}" destId="{5EB82A4E-78C6-4DCC-8B41-92A086523DED}" srcOrd="0" destOrd="0" presId="urn:microsoft.com/office/officeart/2008/layout/HorizontalMultiLevelHierarchy"/>
    <dgm:cxn modelId="{5DEDBF73-E3EA-4FD1-8A88-B2CA2ED74895}" type="presOf" srcId="{DDE3F458-B9DD-4707-9038-C346734AD4B5}" destId="{53B994E2-1B62-48A1-A121-C80CB49FFE54}" srcOrd="0" destOrd="0" presId="urn:microsoft.com/office/officeart/2008/layout/HorizontalMultiLevelHierarchy"/>
    <dgm:cxn modelId="{FFC14A76-EF61-453D-8575-BDE1FF56F2BA}" type="presOf" srcId="{2A101B46-9AED-450D-98C6-2170B60CAA1C}" destId="{16588685-6D2F-4986-81CC-97784F986B19}" srcOrd="0" destOrd="0" presId="urn:microsoft.com/office/officeart/2008/layout/HorizontalMultiLevelHierarchy"/>
    <dgm:cxn modelId="{F22C0178-A442-4066-A7C1-0D030DBCA321}" srcId="{C2EE8975-9AFB-44B4-84F6-4308DE0B69A2}" destId="{E5687244-8DD9-48B4-AF4B-19BB01E0E0FA}" srcOrd="0" destOrd="0" parTransId="{EFEAAF27-8E7B-45A3-BBFB-8C593D5AE776}" sibTransId="{6FF70578-E8A8-4326-B236-CB9AB24AC5D1}"/>
    <dgm:cxn modelId="{3079F659-3BA6-4FBD-8992-DF1A9D97A11C}" srcId="{93E456C1-4056-47F8-BEE2-6F4B69AEAAC6}" destId="{947FFEFD-C904-4F0E-BD80-6D7E97621ECD}" srcOrd="1" destOrd="0" parTransId="{24E92DEF-FC12-409E-8C88-ACC449DA44B5}" sibTransId="{9D27B6A3-30C9-4FAC-A1D5-521BF42C701F}"/>
    <dgm:cxn modelId="{3E33777F-5E57-4835-951D-184E8D112537}" type="presOf" srcId="{947FFEFD-C904-4F0E-BD80-6D7E97621ECD}" destId="{853EB63A-29B2-48EB-87E2-FE69C47B280E}" srcOrd="0" destOrd="0" presId="urn:microsoft.com/office/officeart/2008/layout/HorizontalMultiLevelHierarchy"/>
    <dgm:cxn modelId="{A6424982-8BC4-4B48-9D16-1D7F576692D1}" type="presOf" srcId="{4F532EBE-1ADE-44EA-BC8E-C368DA806AB3}" destId="{969857DF-04A0-4E6D-84A4-C040C96DB564}" srcOrd="1" destOrd="0" presId="urn:microsoft.com/office/officeart/2008/layout/HorizontalMultiLevelHierarchy"/>
    <dgm:cxn modelId="{536F7583-F5B3-4CC0-B288-D040DCE4836E}" type="presOf" srcId="{4093AE5C-8D4B-406B-AF4D-9C815DC18EE8}" destId="{6509FE46-EE5D-4201-A2F3-31F0F9042A49}" srcOrd="0" destOrd="0" presId="urn:microsoft.com/office/officeart/2008/layout/HorizontalMultiLevelHierarchy"/>
    <dgm:cxn modelId="{A8D54386-B1DC-4C0B-A55A-6322F240C458}" srcId="{10E0E0E3-F364-45D5-8BB1-261A1B190A21}" destId="{3057B168-65AC-47C0-BED6-3E779AF54462}" srcOrd="0" destOrd="0" parTransId="{A6620A6B-958C-4CD3-B32B-AE7B6845C249}" sibTransId="{A4BCA337-4D70-4F58-A6A5-5491380B4079}"/>
    <dgm:cxn modelId="{06BEB68B-4595-406C-A003-4A8346943FF7}" type="presOf" srcId="{24E92DEF-FC12-409E-8C88-ACC449DA44B5}" destId="{8773916B-BF15-4399-8AC7-8F29F14AE920}" srcOrd="1" destOrd="0" presId="urn:microsoft.com/office/officeart/2008/layout/HorizontalMultiLevelHierarchy"/>
    <dgm:cxn modelId="{E90F388D-660F-418C-AA6E-F7FA92B88BC9}" type="presOf" srcId="{A6620A6B-958C-4CD3-B32B-AE7B6845C249}" destId="{50B4B890-69D0-44CD-BEE0-BCD0A27F6593}" srcOrd="1" destOrd="0" presId="urn:microsoft.com/office/officeart/2008/layout/HorizontalMultiLevelHierarchy"/>
    <dgm:cxn modelId="{B3326296-DC73-4643-A705-D07C3ECFAC81}" type="presOf" srcId="{8663EDC7-CEBD-47AB-89B8-42A307B8A1FC}" destId="{2F0BE789-85F9-4878-B7B7-C4FEEE23A7F6}" srcOrd="1" destOrd="0" presId="urn:microsoft.com/office/officeart/2008/layout/HorizontalMultiLevelHierarchy"/>
    <dgm:cxn modelId="{72A4B39B-C2C6-43C5-B543-C2E569619BDD}" type="presOf" srcId="{491DA5B0-571F-4062-A8E6-8DBB5BF441CC}" destId="{3E75032A-8D0C-4872-91CA-B4388C151652}" srcOrd="0" destOrd="0" presId="urn:microsoft.com/office/officeart/2008/layout/HorizontalMultiLevelHierarchy"/>
    <dgm:cxn modelId="{ABF97DAB-1610-484F-A61F-B374BB0CC67F}" type="presOf" srcId="{24E92DEF-FC12-409E-8C88-ACC449DA44B5}" destId="{4AAA1417-4BF0-462F-94C7-B02AE8B4AC66}" srcOrd="0" destOrd="0" presId="urn:microsoft.com/office/officeart/2008/layout/HorizontalMultiLevelHierarchy"/>
    <dgm:cxn modelId="{646C0FB3-21B3-4A7B-B43F-FC0E94BEAB28}" type="presOf" srcId="{8663EDC7-CEBD-47AB-89B8-42A307B8A1FC}" destId="{93EF9846-789A-4FE4-A66F-9B3324A7DE7C}" srcOrd="0" destOrd="0" presId="urn:microsoft.com/office/officeart/2008/layout/HorizontalMultiLevelHierarchy"/>
    <dgm:cxn modelId="{11529EB7-7772-4B56-9A88-A81C4E98FEE2}" srcId="{E5687244-8DD9-48B4-AF4B-19BB01E0E0FA}" destId="{93E456C1-4056-47F8-BEE2-6F4B69AEAAC6}" srcOrd="1" destOrd="0" parTransId="{4F532EBE-1ADE-44EA-BC8E-C368DA806AB3}" sibTransId="{05D1A982-8E7C-4CB6-8AC1-376EBEDD145E}"/>
    <dgm:cxn modelId="{27A53BB8-A44D-4D74-AAA0-5A2A0CA07B1B}" type="presOf" srcId="{C2EE8975-9AFB-44B4-84F6-4308DE0B69A2}" destId="{ABED32BB-2F9A-4C5F-BE10-82F0E8C6A2B2}" srcOrd="0" destOrd="0" presId="urn:microsoft.com/office/officeart/2008/layout/HorizontalMultiLevelHierarchy"/>
    <dgm:cxn modelId="{C5FFEBC4-5C3F-4ECB-BF23-1D688D9A19C0}" type="presOf" srcId="{078D65A2-E954-4E95-AB30-3C72F2671D51}" destId="{2DFF6434-47BE-4B84-B854-0F6662255410}" srcOrd="1" destOrd="0" presId="urn:microsoft.com/office/officeart/2008/layout/HorizontalMultiLevelHierarchy"/>
    <dgm:cxn modelId="{A39CDAC7-C568-453D-B3FE-28FDB244FC96}" srcId="{E5687244-8DD9-48B4-AF4B-19BB01E0E0FA}" destId="{DDE3F458-B9DD-4707-9038-C346734AD4B5}" srcOrd="2" destOrd="0" parTransId="{8663EDC7-CEBD-47AB-89B8-42A307B8A1FC}" sibTransId="{84EC8174-BB92-443F-B8F4-4155F80CC40C}"/>
    <dgm:cxn modelId="{EFD189D4-0F7D-449B-A6B4-F0F7C95AB138}" type="presOf" srcId="{4F532EBE-1ADE-44EA-BC8E-C368DA806AB3}" destId="{8E414D70-2580-449A-969A-90BFB132FFB4}" srcOrd="0" destOrd="0" presId="urn:microsoft.com/office/officeart/2008/layout/HorizontalMultiLevelHierarchy"/>
    <dgm:cxn modelId="{243943EA-DF15-49C8-AC46-F45CF6034A41}" type="presOf" srcId="{078D65A2-E954-4E95-AB30-3C72F2671D51}" destId="{23681546-44C5-419B-A533-CB80C45B3C5E}" srcOrd="0" destOrd="0" presId="urn:microsoft.com/office/officeart/2008/layout/HorizontalMultiLevelHierarchy"/>
    <dgm:cxn modelId="{84F3EBEB-A629-4F7C-B5AC-D8D0FCC1262C}" type="presOf" srcId="{491DA5B0-571F-4062-A8E6-8DBB5BF441CC}" destId="{9FAA54CC-EF3B-4C0D-8091-D028C8AAB37F}" srcOrd="1" destOrd="0" presId="urn:microsoft.com/office/officeart/2008/layout/HorizontalMultiLevelHierarchy"/>
    <dgm:cxn modelId="{7C9626F1-4E89-4C2E-AB65-8CC3AD9E2F9D}" srcId="{E5687244-8DD9-48B4-AF4B-19BB01E0E0FA}" destId="{10E0E0E3-F364-45D5-8BB1-261A1B190A21}" srcOrd="0" destOrd="0" parTransId="{078D65A2-E954-4E95-AB30-3C72F2671D51}" sibTransId="{F5BAFE3B-494B-4ECC-B81C-07B0AF980334}"/>
    <dgm:cxn modelId="{79DFA1F2-FEA1-42EF-AB37-A6F3BE191A0C}" type="presOf" srcId="{50CD8E14-D099-4432-B9A3-BC6DAD1A90B8}" destId="{05D0D621-E7EA-4236-A2BC-88EEB668EA68}" srcOrd="0" destOrd="0" presId="urn:microsoft.com/office/officeart/2008/layout/HorizontalMultiLevelHierarchy"/>
    <dgm:cxn modelId="{F02213F4-9A12-4DEB-9B3B-A9EAD9A6F51A}" type="presOf" srcId="{E5687244-8DD9-48B4-AF4B-19BB01E0E0FA}" destId="{797EDD58-5F63-4CEE-99F4-0E0CC4FB9E51}" srcOrd="0" destOrd="0" presId="urn:microsoft.com/office/officeart/2008/layout/HorizontalMultiLevelHierarchy"/>
    <dgm:cxn modelId="{7972B5C7-588E-4AB7-AE8B-FE7654D3166A}" type="presParOf" srcId="{ABED32BB-2F9A-4C5F-BE10-82F0E8C6A2B2}" destId="{3380711A-ADD5-429B-B43A-3DEDBF4FF4EA}" srcOrd="0" destOrd="0" presId="urn:microsoft.com/office/officeart/2008/layout/HorizontalMultiLevelHierarchy"/>
    <dgm:cxn modelId="{9DE45FE1-F145-4265-8E04-9F547599C745}" type="presParOf" srcId="{3380711A-ADD5-429B-B43A-3DEDBF4FF4EA}" destId="{797EDD58-5F63-4CEE-99F4-0E0CC4FB9E51}" srcOrd="0" destOrd="0" presId="urn:microsoft.com/office/officeart/2008/layout/HorizontalMultiLevelHierarchy"/>
    <dgm:cxn modelId="{C8A6B7B7-7B76-4EBB-BAE3-CA721AE46EE2}" type="presParOf" srcId="{3380711A-ADD5-429B-B43A-3DEDBF4FF4EA}" destId="{E1C2B62E-83EC-4F21-BAFD-58B9F6A309B4}" srcOrd="1" destOrd="0" presId="urn:microsoft.com/office/officeart/2008/layout/HorizontalMultiLevelHierarchy"/>
    <dgm:cxn modelId="{3EC77189-1693-4CBF-AB99-3EF764F3088B}" type="presParOf" srcId="{E1C2B62E-83EC-4F21-BAFD-58B9F6A309B4}" destId="{23681546-44C5-419B-A533-CB80C45B3C5E}" srcOrd="0" destOrd="0" presId="urn:microsoft.com/office/officeart/2008/layout/HorizontalMultiLevelHierarchy"/>
    <dgm:cxn modelId="{D359AA22-ED3F-4CF0-8997-6CA398C9BABD}" type="presParOf" srcId="{23681546-44C5-419B-A533-CB80C45B3C5E}" destId="{2DFF6434-47BE-4B84-B854-0F6662255410}" srcOrd="0" destOrd="0" presId="urn:microsoft.com/office/officeart/2008/layout/HorizontalMultiLevelHierarchy"/>
    <dgm:cxn modelId="{CFDAB26A-7977-4A95-9676-77E21CBB1382}" type="presParOf" srcId="{E1C2B62E-83EC-4F21-BAFD-58B9F6A309B4}" destId="{185A301B-50E2-4959-B263-E2AF9A7D0A8C}" srcOrd="1" destOrd="0" presId="urn:microsoft.com/office/officeart/2008/layout/HorizontalMultiLevelHierarchy"/>
    <dgm:cxn modelId="{C87051D0-208A-4704-BE5B-0C7D629D6BF5}" type="presParOf" srcId="{185A301B-50E2-4959-B263-E2AF9A7D0A8C}" destId="{895DBD45-600D-4970-AED1-2E89EA5D4352}" srcOrd="0" destOrd="0" presId="urn:microsoft.com/office/officeart/2008/layout/HorizontalMultiLevelHierarchy"/>
    <dgm:cxn modelId="{C50D2E1A-3D8D-4096-ACD9-F55B65A7B285}" type="presParOf" srcId="{185A301B-50E2-4959-B263-E2AF9A7D0A8C}" destId="{F0EBE600-3897-438D-AD4E-1B8B364755BC}" srcOrd="1" destOrd="0" presId="urn:microsoft.com/office/officeart/2008/layout/HorizontalMultiLevelHierarchy"/>
    <dgm:cxn modelId="{148A2548-ABF7-4094-B8A9-C247B12D7884}" type="presParOf" srcId="{F0EBE600-3897-438D-AD4E-1B8B364755BC}" destId="{EAAC1785-FD89-41DC-99E2-0091A6C45DEF}" srcOrd="0" destOrd="0" presId="urn:microsoft.com/office/officeart/2008/layout/HorizontalMultiLevelHierarchy"/>
    <dgm:cxn modelId="{0B4AFBDE-5350-44B3-B816-22CACD0D2875}" type="presParOf" srcId="{EAAC1785-FD89-41DC-99E2-0091A6C45DEF}" destId="{50B4B890-69D0-44CD-BEE0-BCD0A27F6593}" srcOrd="0" destOrd="0" presId="urn:microsoft.com/office/officeart/2008/layout/HorizontalMultiLevelHierarchy"/>
    <dgm:cxn modelId="{977EC6D3-3670-4083-AE17-68D116E98B26}" type="presParOf" srcId="{F0EBE600-3897-438D-AD4E-1B8B364755BC}" destId="{035DC2D3-5CFB-4628-BEC2-E6BAF8B63A87}" srcOrd="1" destOrd="0" presId="urn:microsoft.com/office/officeart/2008/layout/HorizontalMultiLevelHierarchy"/>
    <dgm:cxn modelId="{0B9AD9B0-50C5-4F72-80DF-F9C53787E1E0}" type="presParOf" srcId="{035DC2D3-5CFB-4628-BEC2-E6BAF8B63A87}" destId="{2430E90B-2521-46AA-A57A-0A7AE9531021}" srcOrd="0" destOrd="0" presId="urn:microsoft.com/office/officeart/2008/layout/HorizontalMultiLevelHierarchy"/>
    <dgm:cxn modelId="{63185CA6-57EF-49A7-9F15-EEA91332E4A7}" type="presParOf" srcId="{035DC2D3-5CFB-4628-BEC2-E6BAF8B63A87}" destId="{9B6BE9FD-4C67-4CB8-BC97-0D20AACA7F83}" srcOrd="1" destOrd="0" presId="urn:microsoft.com/office/officeart/2008/layout/HorizontalMultiLevelHierarchy"/>
    <dgm:cxn modelId="{2A7EB401-33F9-4AA7-948F-F1A33B8A936C}" type="presParOf" srcId="{F0EBE600-3897-438D-AD4E-1B8B364755BC}" destId="{3E75032A-8D0C-4872-91CA-B4388C151652}" srcOrd="2" destOrd="0" presId="urn:microsoft.com/office/officeart/2008/layout/HorizontalMultiLevelHierarchy"/>
    <dgm:cxn modelId="{0421F3A3-5E96-4452-85D1-7EAF085EB2A5}" type="presParOf" srcId="{3E75032A-8D0C-4872-91CA-B4388C151652}" destId="{9FAA54CC-EF3B-4C0D-8091-D028C8AAB37F}" srcOrd="0" destOrd="0" presId="urn:microsoft.com/office/officeart/2008/layout/HorizontalMultiLevelHierarchy"/>
    <dgm:cxn modelId="{9F0336DC-1508-4BC8-83A2-8AC8A678ABB3}" type="presParOf" srcId="{F0EBE600-3897-438D-AD4E-1B8B364755BC}" destId="{1BFF075E-4247-4322-9A29-1D6D2307AF43}" srcOrd="3" destOrd="0" presId="urn:microsoft.com/office/officeart/2008/layout/HorizontalMultiLevelHierarchy"/>
    <dgm:cxn modelId="{241D6446-BE44-4A56-A1F0-F556250F11D2}" type="presParOf" srcId="{1BFF075E-4247-4322-9A29-1D6D2307AF43}" destId="{5EB82A4E-78C6-4DCC-8B41-92A086523DED}" srcOrd="0" destOrd="0" presId="urn:microsoft.com/office/officeart/2008/layout/HorizontalMultiLevelHierarchy"/>
    <dgm:cxn modelId="{2C78867F-5212-41B2-BA10-54A4C141A3E1}" type="presParOf" srcId="{1BFF075E-4247-4322-9A29-1D6D2307AF43}" destId="{4E436059-8E9F-4511-8CE7-FF6B659F4137}" srcOrd="1" destOrd="0" presId="urn:microsoft.com/office/officeart/2008/layout/HorizontalMultiLevelHierarchy"/>
    <dgm:cxn modelId="{ED8D3788-2F8F-465B-ABF6-AEAFEA216E83}" type="presParOf" srcId="{F0EBE600-3897-438D-AD4E-1B8B364755BC}" destId="{05D0D621-E7EA-4236-A2BC-88EEB668EA68}" srcOrd="4" destOrd="0" presId="urn:microsoft.com/office/officeart/2008/layout/HorizontalMultiLevelHierarchy"/>
    <dgm:cxn modelId="{79785C3C-B448-4CCE-AFC3-62E36FF947C4}" type="presParOf" srcId="{05D0D621-E7EA-4236-A2BC-88EEB668EA68}" destId="{E07478EE-971F-4681-B067-6F2B17A41567}" srcOrd="0" destOrd="0" presId="urn:microsoft.com/office/officeart/2008/layout/HorizontalMultiLevelHierarchy"/>
    <dgm:cxn modelId="{74843E56-BABF-4278-94B5-BD9C29B60E08}" type="presParOf" srcId="{F0EBE600-3897-438D-AD4E-1B8B364755BC}" destId="{808CD3D3-0B81-476F-B153-5C8137801D81}" srcOrd="5" destOrd="0" presId="urn:microsoft.com/office/officeart/2008/layout/HorizontalMultiLevelHierarchy"/>
    <dgm:cxn modelId="{2041D94B-C081-4C23-8104-70CAF0201CAD}" type="presParOf" srcId="{808CD3D3-0B81-476F-B153-5C8137801D81}" destId="{16588685-6D2F-4986-81CC-97784F986B19}" srcOrd="0" destOrd="0" presId="urn:microsoft.com/office/officeart/2008/layout/HorizontalMultiLevelHierarchy"/>
    <dgm:cxn modelId="{2310B0A9-5569-4014-9C9B-EBC20A619BF2}" type="presParOf" srcId="{808CD3D3-0B81-476F-B153-5C8137801D81}" destId="{2FB73B77-D704-4F64-9993-9A4B05D36A09}" srcOrd="1" destOrd="0" presId="urn:microsoft.com/office/officeart/2008/layout/HorizontalMultiLevelHierarchy"/>
    <dgm:cxn modelId="{7E7F52C8-E563-4600-9359-F99A360B3D6A}" type="presParOf" srcId="{E1C2B62E-83EC-4F21-BAFD-58B9F6A309B4}" destId="{8E414D70-2580-449A-969A-90BFB132FFB4}" srcOrd="2" destOrd="0" presId="urn:microsoft.com/office/officeart/2008/layout/HorizontalMultiLevelHierarchy"/>
    <dgm:cxn modelId="{FD5549A1-DAF4-4DA5-9CCB-8AD21F2CAAD1}" type="presParOf" srcId="{8E414D70-2580-449A-969A-90BFB132FFB4}" destId="{969857DF-04A0-4E6D-84A4-C040C96DB564}" srcOrd="0" destOrd="0" presId="urn:microsoft.com/office/officeart/2008/layout/HorizontalMultiLevelHierarchy"/>
    <dgm:cxn modelId="{BCA18740-7854-46B2-B7C2-727365989580}" type="presParOf" srcId="{E1C2B62E-83EC-4F21-BAFD-58B9F6A309B4}" destId="{ED24B79E-3DD2-4BF4-9CA1-FEC973566F1C}" srcOrd="3" destOrd="0" presId="urn:microsoft.com/office/officeart/2008/layout/HorizontalMultiLevelHierarchy"/>
    <dgm:cxn modelId="{2AB0FF3B-69ED-48F5-913B-1C954DC39026}" type="presParOf" srcId="{ED24B79E-3DD2-4BF4-9CA1-FEC973566F1C}" destId="{EC5287AB-E0BC-4356-99CE-D3041C45AE6F}" srcOrd="0" destOrd="0" presId="urn:microsoft.com/office/officeart/2008/layout/HorizontalMultiLevelHierarchy"/>
    <dgm:cxn modelId="{65E77C8C-CE46-4ADB-91F8-FD80465371F6}" type="presParOf" srcId="{ED24B79E-3DD2-4BF4-9CA1-FEC973566F1C}" destId="{D89BF15B-1518-45BE-8869-89D879F2E5F7}" srcOrd="1" destOrd="0" presId="urn:microsoft.com/office/officeart/2008/layout/HorizontalMultiLevelHierarchy"/>
    <dgm:cxn modelId="{C46A9133-468D-4492-92A3-061D4A8C1410}" type="presParOf" srcId="{D89BF15B-1518-45BE-8869-89D879F2E5F7}" destId="{6509FE46-EE5D-4201-A2F3-31F0F9042A49}" srcOrd="0" destOrd="0" presId="urn:microsoft.com/office/officeart/2008/layout/HorizontalMultiLevelHierarchy"/>
    <dgm:cxn modelId="{F9DDD0CA-34CE-48FE-A4E5-D671977A6CEF}" type="presParOf" srcId="{6509FE46-EE5D-4201-A2F3-31F0F9042A49}" destId="{5A43306B-4DD0-444C-8E4E-78B33AED1670}" srcOrd="0" destOrd="0" presId="urn:microsoft.com/office/officeart/2008/layout/HorizontalMultiLevelHierarchy"/>
    <dgm:cxn modelId="{7C6DA062-7C6C-4796-A58D-CCB1BE5A6596}" type="presParOf" srcId="{D89BF15B-1518-45BE-8869-89D879F2E5F7}" destId="{0AF02BB1-1AD3-49A1-A7CA-D14AB7323FA2}" srcOrd="1" destOrd="0" presId="urn:microsoft.com/office/officeart/2008/layout/HorizontalMultiLevelHierarchy"/>
    <dgm:cxn modelId="{1DCEBC69-A7CE-4CE3-8686-43B42D4DB32D}" type="presParOf" srcId="{0AF02BB1-1AD3-49A1-A7CA-D14AB7323FA2}" destId="{B2A573BD-40BF-4DEA-8E60-1B836D8E98E0}" srcOrd="0" destOrd="0" presId="urn:microsoft.com/office/officeart/2008/layout/HorizontalMultiLevelHierarchy"/>
    <dgm:cxn modelId="{0291D64D-C91E-4D32-8F08-CA0381A6BD01}" type="presParOf" srcId="{0AF02BB1-1AD3-49A1-A7CA-D14AB7323FA2}" destId="{591A9159-1F2F-40AC-ADD6-656601F103CC}" srcOrd="1" destOrd="0" presId="urn:microsoft.com/office/officeart/2008/layout/HorizontalMultiLevelHierarchy"/>
    <dgm:cxn modelId="{6B623945-4F1F-4465-A89E-61B428A5A41F}" type="presParOf" srcId="{D89BF15B-1518-45BE-8869-89D879F2E5F7}" destId="{4AAA1417-4BF0-462F-94C7-B02AE8B4AC66}" srcOrd="2" destOrd="0" presId="urn:microsoft.com/office/officeart/2008/layout/HorizontalMultiLevelHierarchy"/>
    <dgm:cxn modelId="{F184AD68-9555-4600-9311-9C35333C378E}" type="presParOf" srcId="{4AAA1417-4BF0-462F-94C7-B02AE8B4AC66}" destId="{8773916B-BF15-4399-8AC7-8F29F14AE920}" srcOrd="0" destOrd="0" presId="urn:microsoft.com/office/officeart/2008/layout/HorizontalMultiLevelHierarchy"/>
    <dgm:cxn modelId="{B2559A4C-3846-4AEE-8DC1-0E9D899FF2DC}" type="presParOf" srcId="{D89BF15B-1518-45BE-8869-89D879F2E5F7}" destId="{6B5B897D-798F-4B8C-AEFE-83F48CC1F53C}" srcOrd="3" destOrd="0" presId="urn:microsoft.com/office/officeart/2008/layout/HorizontalMultiLevelHierarchy"/>
    <dgm:cxn modelId="{C732D4F1-1412-4674-AC5A-C35684E9DE13}" type="presParOf" srcId="{6B5B897D-798F-4B8C-AEFE-83F48CC1F53C}" destId="{853EB63A-29B2-48EB-87E2-FE69C47B280E}" srcOrd="0" destOrd="0" presId="urn:microsoft.com/office/officeart/2008/layout/HorizontalMultiLevelHierarchy"/>
    <dgm:cxn modelId="{864B9A0C-1407-4641-AC94-AC029E1C8CBE}" type="presParOf" srcId="{6B5B897D-798F-4B8C-AEFE-83F48CC1F53C}" destId="{CBA16870-CE37-450A-A628-469231C75960}" srcOrd="1" destOrd="0" presId="urn:microsoft.com/office/officeart/2008/layout/HorizontalMultiLevelHierarchy"/>
    <dgm:cxn modelId="{C1677A90-490C-440F-A7BA-6773EE33592E}" type="presParOf" srcId="{E1C2B62E-83EC-4F21-BAFD-58B9F6A309B4}" destId="{93EF9846-789A-4FE4-A66F-9B3324A7DE7C}" srcOrd="4" destOrd="0" presId="urn:microsoft.com/office/officeart/2008/layout/HorizontalMultiLevelHierarchy"/>
    <dgm:cxn modelId="{DC77394C-13C9-4786-9715-E9338562F463}" type="presParOf" srcId="{93EF9846-789A-4FE4-A66F-9B3324A7DE7C}" destId="{2F0BE789-85F9-4878-B7B7-C4FEEE23A7F6}" srcOrd="0" destOrd="0" presId="urn:microsoft.com/office/officeart/2008/layout/HorizontalMultiLevelHierarchy"/>
    <dgm:cxn modelId="{9DA53496-7720-4EE3-901A-240983A874BC}" type="presParOf" srcId="{E1C2B62E-83EC-4F21-BAFD-58B9F6A309B4}" destId="{CA36DF10-E291-4E71-BCE4-9422579F6340}" srcOrd="5" destOrd="0" presId="urn:microsoft.com/office/officeart/2008/layout/HorizontalMultiLevelHierarchy"/>
    <dgm:cxn modelId="{B92A3B78-B361-4E93-8A22-6AD125AF6226}" type="presParOf" srcId="{CA36DF10-E291-4E71-BCE4-9422579F6340}" destId="{53B994E2-1B62-48A1-A121-C80CB49FFE54}" srcOrd="0" destOrd="0" presId="urn:microsoft.com/office/officeart/2008/layout/HorizontalMultiLevelHierarchy"/>
    <dgm:cxn modelId="{7492CBA4-32FE-4FF3-A10E-E02A68971286}" type="presParOf" srcId="{CA36DF10-E291-4E71-BCE4-9422579F6340}" destId="{1F2113B0-F998-4C22-A28E-C37C96817D9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1FE8BD8-FADF-4FA7-8F2D-E1BB97528856}" type="doc">
      <dgm:prSet loTypeId="urn:microsoft.com/office/officeart/2005/8/layout/vList4" loCatId="list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pt-BR"/>
        </a:p>
      </dgm:t>
    </dgm:pt>
    <dgm:pt modelId="{A25B8CB5-D452-4F09-9214-DC2635CBFF81}">
      <dgm:prSet phldrT="[Texto]" custT="1"/>
      <dgm:spPr/>
      <dgm:t>
        <a:bodyPr/>
        <a:lstStyle/>
        <a:p>
          <a:pPr>
            <a:buNone/>
          </a:pPr>
          <a:r>
            <a:rPr lang="pt-BR" sz="1800" b="1" dirty="0">
              <a:solidFill>
                <a:schemeClr val="accent1">
                  <a:lumMod val="75000"/>
                </a:schemeClr>
              </a:solidFill>
            </a:rPr>
            <a:t>Candidato A</a:t>
          </a:r>
        </a:p>
      </dgm:t>
    </dgm:pt>
    <dgm:pt modelId="{D0F7DED0-0B5C-4BE0-8C10-E006C114EACC}" type="parTrans" cxnId="{1415FDFA-400B-481B-AC00-D0F5A874345A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387DBA00-BFC9-4192-B8F9-18C05A68BDAA}" type="sibTrans" cxnId="{1415FDFA-400B-481B-AC00-D0F5A874345A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455587D1-6E90-48AA-A016-959CA7E6CA04}">
      <dgm:prSet phldrT="[Texto]" custT="1"/>
      <dgm:spPr/>
      <dgm:t>
        <a:bodyPr/>
        <a:lstStyle/>
        <a:p>
          <a:pPr>
            <a:buFontTx/>
            <a:buNone/>
          </a:pPr>
          <a:r>
            <a:rPr lang="pt-BR" sz="1400" b="1" dirty="0">
              <a:solidFill>
                <a:schemeClr val="accent1">
                  <a:lumMod val="75000"/>
                </a:schemeClr>
              </a:solidFill>
            </a:rPr>
            <a:t>  2.250 (27,11%)</a:t>
          </a:r>
        </a:p>
      </dgm:t>
    </dgm:pt>
    <dgm:pt modelId="{2DA8C7B0-DC56-416A-B114-7CCD8D37B08B}" type="parTrans" cxnId="{AE8D5251-9C30-4C50-AA76-F5579B408E62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E20B6AB2-8FE1-4890-A686-0FC9ABFC0457}" type="sibTrans" cxnId="{AE8D5251-9C30-4C50-AA76-F5579B408E62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2A719989-40CD-4704-B2C7-43D273C954E0}">
      <dgm:prSet phldrT="[Texto]" custT="1"/>
      <dgm:spPr/>
      <dgm:t>
        <a:bodyPr/>
        <a:lstStyle/>
        <a:p>
          <a:pPr>
            <a:buNone/>
          </a:pPr>
          <a:r>
            <a:rPr lang="pt-BR" sz="1800" b="1" dirty="0">
              <a:solidFill>
                <a:schemeClr val="accent1">
                  <a:lumMod val="75000"/>
                </a:schemeClr>
              </a:solidFill>
            </a:rPr>
            <a:t>Candidato B</a:t>
          </a:r>
        </a:p>
      </dgm:t>
    </dgm:pt>
    <dgm:pt modelId="{B0032BD1-94EB-4081-B81A-53FB09D53DBE}" type="parTrans" cxnId="{70FF5B61-BD4A-40E3-BA33-C81F92AC3540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0A24F300-BB3C-4405-8034-5964C1B2615E}" type="sibTrans" cxnId="{70FF5B61-BD4A-40E3-BA33-C81F92AC3540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E9B94026-07DB-4D81-9DA6-1A94AC3D1367}">
      <dgm:prSet phldrT="[Texto]" custT="1"/>
      <dgm:spPr/>
      <dgm:t>
        <a:bodyPr/>
        <a:lstStyle/>
        <a:p>
          <a:pPr>
            <a:buFontTx/>
            <a:buNone/>
          </a:pPr>
          <a:r>
            <a:rPr lang="pt-BR" sz="1400" b="1" dirty="0">
              <a:solidFill>
                <a:schemeClr val="accent1">
                  <a:lumMod val="75000"/>
                </a:schemeClr>
              </a:solidFill>
            </a:rPr>
            <a:t>  2.000 (24,10%)</a:t>
          </a:r>
        </a:p>
      </dgm:t>
    </dgm:pt>
    <dgm:pt modelId="{E5769C61-C258-4EC9-A75D-A9528831BD87}" type="parTrans" cxnId="{B1B8B657-042F-4231-B44B-72F994BE3C5A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4BEDB7A2-84F9-4929-97F7-B22B99694396}" type="sibTrans" cxnId="{B1B8B657-042F-4231-B44B-72F994BE3C5A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6B5EF973-660B-4CBC-A41F-D3B5F1580FEE}">
      <dgm:prSet phldrT="[Texto]" custT="1"/>
      <dgm:spPr/>
      <dgm:t>
        <a:bodyPr/>
        <a:lstStyle/>
        <a:p>
          <a:pPr>
            <a:buNone/>
          </a:pPr>
          <a:r>
            <a:rPr lang="pt-BR" sz="1800" b="1" dirty="0">
              <a:solidFill>
                <a:schemeClr val="accent1">
                  <a:lumMod val="75000"/>
                </a:schemeClr>
              </a:solidFill>
            </a:rPr>
            <a:t>Candidato C</a:t>
          </a:r>
        </a:p>
      </dgm:t>
    </dgm:pt>
    <dgm:pt modelId="{50A30D0E-04E7-4045-B64F-B7931A7C6FAB}" type="parTrans" cxnId="{F7B1F818-DB6B-439E-A226-5D9C000CD23E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F5D39BC2-E57B-40AF-8F24-28D202F9D6F0}" type="sibTrans" cxnId="{F7B1F818-DB6B-439E-A226-5D9C000CD23E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7C6921D7-EB89-4709-9F0A-E7E07F600BC1}">
      <dgm:prSet phldrT="[Texto]" custT="1"/>
      <dgm:spPr/>
      <dgm:t>
        <a:bodyPr/>
        <a:lstStyle/>
        <a:p>
          <a:pPr>
            <a:buFontTx/>
            <a:buNone/>
          </a:pPr>
          <a:r>
            <a:rPr lang="pt-BR" sz="1400" b="1" dirty="0">
              <a:solidFill>
                <a:schemeClr val="accent1">
                  <a:lumMod val="75000"/>
                </a:schemeClr>
              </a:solidFill>
            </a:rPr>
            <a:t>  1.550 (18,67%)</a:t>
          </a:r>
        </a:p>
      </dgm:t>
    </dgm:pt>
    <dgm:pt modelId="{E6C7FB38-C0B1-4E74-B9CF-7FA7818F50CF}" type="parTrans" cxnId="{E7E066EE-9D0C-4006-892D-50C212BE1D06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EFE0940A-0773-47E7-8129-9021A4389015}" type="sibTrans" cxnId="{E7E066EE-9D0C-4006-892D-50C212BE1D06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253B9D29-C0AC-4A7E-AF38-E12DF45C27F1}">
      <dgm:prSet phldrT="[Texto]" custT="1"/>
      <dgm:spPr/>
      <dgm:t>
        <a:bodyPr/>
        <a:lstStyle/>
        <a:p>
          <a:pPr>
            <a:buFontTx/>
            <a:buNone/>
          </a:pPr>
          <a:r>
            <a:rPr lang="pt-BR" sz="1400" b="1" dirty="0">
              <a:solidFill>
                <a:schemeClr val="accent2">
                  <a:lumMod val="75000"/>
                </a:schemeClr>
              </a:solidFill>
            </a:rPr>
            <a:t>  Anulado</a:t>
          </a:r>
        </a:p>
      </dgm:t>
    </dgm:pt>
    <dgm:pt modelId="{DD6443C7-4AFB-4E60-BD0F-A44817B2D707}" type="parTrans" cxnId="{F7CAD15D-6F09-43B7-8CA0-25539A0C3316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0CB977B1-379D-44BA-AE31-5074747F671A}" type="sibTrans" cxnId="{F7CAD15D-6F09-43B7-8CA0-25539A0C3316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63201952-9BD9-46A5-8C9D-31CFB6F03744}">
      <dgm:prSet phldrT="[Texto]" custT="1"/>
      <dgm:spPr/>
      <dgm:t>
        <a:bodyPr/>
        <a:lstStyle/>
        <a:p>
          <a:pPr>
            <a:buNone/>
          </a:pPr>
          <a:r>
            <a:rPr lang="pt-BR" sz="1800" b="1" dirty="0">
              <a:solidFill>
                <a:schemeClr val="accent1">
                  <a:lumMod val="75000"/>
                </a:schemeClr>
              </a:solidFill>
            </a:rPr>
            <a:t>Candidato D</a:t>
          </a:r>
        </a:p>
      </dgm:t>
    </dgm:pt>
    <dgm:pt modelId="{93AA4FE0-0064-444F-A69C-1F422144CDD4}" type="parTrans" cxnId="{02BAD343-E96C-4475-A088-2E068390377B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C5692643-01EC-40BC-91EB-38B7C57BE2FE}" type="sibTrans" cxnId="{02BAD343-E96C-4475-A088-2E068390377B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C4E5B192-BA7D-4F04-BEE8-E448DFBE81CA}">
      <dgm:prSet phldrT="[Texto]" custT="1"/>
      <dgm:spPr/>
      <dgm:t>
        <a:bodyPr/>
        <a:lstStyle/>
        <a:p>
          <a:pPr>
            <a:buNone/>
          </a:pPr>
          <a:r>
            <a:rPr lang="pt-BR" sz="1800" b="1" dirty="0">
              <a:solidFill>
                <a:schemeClr val="accent1">
                  <a:lumMod val="75000"/>
                </a:schemeClr>
              </a:solidFill>
            </a:rPr>
            <a:t>Candidato E</a:t>
          </a:r>
        </a:p>
      </dgm:t>
    </dgm:pt>
    <dgm:pt modelId="{1795C0F5-ACEA-455C-B8D3-9159E5A29FF3}" type="parTrans" cxnId="{5D3940C3-9C66-478D-9D5E-CB4367B01DA6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2A9943CD-5EF4-4D82-B913-94133BC90413}" type="sibTrans" cxnId="{5D3940C3-9C66-478D-9D5E-CB4367B01DA6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8D1362BB-DAA2-4835-ACA0-1D3711485D1C}">
      <dgm:prSet phldrT="[Texto]" custT="1"/>
      <dgm:spPr/>
      <dgm:t>
        <a:bodyPr/>
        <a:lstStyle/>
        <a:p>
          <a:pPr>
            <a:buFontTx/>
            <a:buNone/>
          </a:pPr>
          <a:r>
            <a:rPr lang="pt-BR" sz="1400" b="1" dirty="0">
              <a:solidFill>
                <a:schemeClr val="accent1">
                  <a:lumMod val="75000"/>
                </a:schemeClr>
              </a:solidFill>
            </a:rPr>
            <a:t>  1.350 (16,27%)</a:t>
          </a:r>
        </a:p>
      </dgm:t>
    </dgm:pt>
    <dgm:pt modelId="{C5BEE1F0-16E4-4999-949B-87EC518BA44B}" type="parTrans" cxnId="{0F67C481-57E0-434F-9AC6-60ACC26B2A10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D3445573-A7F5-43B7-9E9B-DAF506D1ABB8}" type="sibTrans" cxnId="{0F67C481-57E0-434F-9AC6-60ACC26B2A10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9B9B98AC-6041-47F2-A88A-F23111D90678}">
      <dgm:prSet phldrT="[Texto]" custT="1"/>
      <dgm:spPr/>
      <dgm:t>
        <a:bodyPr/>
        <a:lstStyle/>
        <a:p>
          <a:pPr>
            <a:buFontTx/>
            <a:buNone/>
          </a:pPr>
          <a:r>
            <a:rPr lang="pt-BR" sz="1400" b="1" dirty="0">
              <a:solidFill>
                <a:schemeClr val="accent2">
                  <a:lumMod val="75000"/>
                </a:schemeClr>
              </a:solidFill>
            </a:rPr>
            <a:t>  Anulado Sub Judice</a:t>
          </a:r>
        </a:p>
      </dgm:t>
    </dgm:pt>
    <dgm:pt modelId="{5079D02F-7395-4818-8AA8-7F2B4E82571D}" type="parTrans" cxnId="{B56E0D98-75E9-4D5E-9044-3BDB117396AE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97E9B69D-AFCE-44E4-8414-617EEA4E707C}" type="sibTrans" cxnId="{B56E0D98-75E9-4D5E-9044-3BDB117396AE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0BC93E73-2240-4818-952A-7F682A559BE0}">
      <dgm:prSet phldrT="[Texto]" custT="1"/>
      <dgm:spPr/>
      <dgm:t>
        <a:bodyPr/>
        <a:lstStyle/>
        <a:p>
          <a:pPr>
            <a:buFontTx/>
            <a:buNone/>
          </a:pPr>
          <a:r>
            <a:rPr lang="pt-BR" sz="1400" b="1" dirty="0">
              <a:solidFill>
                <a:schemeClr val="accent1">
                  <a:lumMod val="75000"/>
                </a:schemeClr>
              </a:solidFill>
            </a:rPr>
            <a:t>  1.150 (13,86%)</a:t>
          </a:r>
        </a:p>
      </dgm:t>
    </dgm:pt>
    <dgm:pt modelId="{3DB627D6-B9AB-4738-8EDB-214561E64664}" type="parTrans" cxnId="{AC241B71-BA75-4DE7-8B3B-09AFA360CEE3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4C1DECB9-DD79-4829-8D75-A02B3068DEC7}" type="sibTrans" cxnId="{AC241B71-BA75-4DE7-8B3B-09AFA360CEE3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04ABD804-21ED-4A87-A431-D69D00D96B05}">
      <dgm:prSet phldrT="[Texto]" custT="1"/>
      <dgm:spPr/>
      <dgm:t>
        <a:bodyPr/>
        <a:lstStyle/>
        <a:p>
          <a:pPr>
            <a:buFontTx/>
            <a:buNone/>
          </a:pPr>
          <a:r>
            <a:rPr lang="pt-BR" sz="1400" b="1" dirty="0">
              <a:solidFill>
                <a:schemeClr val="accent2">
                  <a:lumMod val="75000"/>
                </a:schemeClr>
              </a:solidFill>
            </a:rPr>
            <a:t>  Anulado Sub Judice</a:t>
          </a:r>
        </a:p>
      </dgm:t>
    </dgm:pt>
    <dgm:pt modelId="{70FB6FCD-BE65-4CB8-8440-0FEAD0CAC7DE}" type="parTrans" cxnId="{64F44EDD-AC7C-4CD6-8036-142476931CEF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59A9BF4E-3181-4043-B4F5-845F5FF8EC7B}" type="sibTrans" cxnId="{64F44EDD-AC7C-4CD6-8036-142476931CEF}">
      <dgm:prSet/>
      <dgm:spPr/>
      <dgm:t>
        <a:bodyPr/>
        <a:lstStyle/>
        <a:p>
          <a:endParaRPr lang="pt-BR" sz="2000" b="1">
            <a:solidFill>
              <a:schemeClr val="accent1">
                <a:lumMod val="75000"/>
              </a:schemeClr>
            </a:solidFill>
          </a:endParaRPr>
        </a:p>
      </dgm:t>
    </dgm:pt>
    <dgm:pt modelId="{7982B6C1-B4D9-4E9F-9CB1-CAFA16016304}">
      <dgm:prSet phldrT="[Texto]" custT="1"/>
      <dgm:spPr/>
      <dgm:t>
        <a:bodyPr/>
        <a:lstStyle/>
        <a:p>
          <a:pPr>
            <a:buFontTx/>
            <a:buNone/>
          </a:pPr>
          <a:r>
            <a:rPr lang="pt-BR" sz="1400" b="1" dirty="0">
              <a:solidFill>
                <a:schemeClr val="accent1">
                  <a:lumMod val="75000"/>
                </a:schemeClr>
              </a:solidFill>
            </a:rPr>
            <a:t>  Válido</a:t>
          </a:r>
        </a:p>
      </dgm:t>
    </dgm:pt>
    <dgm:pt modelId="{DCD74A8F-4CD5-4D17-AC76-836DA5C2E348}" type="parTrans" cxnId="{8C662DF3-DC5E-4031-8594-8FD1D223FB51}">
      <dgm:prSet/>
      <dgm:spPr/>
      <dgm:t>
        <a:bodyPr/>
        <a:lstStyle/>
        <a:p>
          <a:endParaRPr lang="pt-BR"/>
        </a:p>
      </dgm:t>
    </dgm:pt>
    <dgm:pt modelId="{117C0EFA-667C-471A-896F-08CE3B926112}" type="sibTrans" cxnId="{8C662DF3-DC5E-4031-8594-8FD1D223FB51}">
      <dgm:prSet/>
      <dgm:spPr/>
      <dgm:t>
        <a:bodyPr/>
        <a:lstStyle/>
        <a:p>
          <a:endParaRPr lang="pt-BR"/>
        </a:p>
      </dgm:t>
    </dgm:pt>
    <dgm:pt modelId="{3EBD395A-DDE4-47F9-AA27-7C42A6682E1F}">
      <dgm:prSet phldrT="[Texto]" custT="1"/>
      <dgm:spPr/>
      <dgm:t>
        <a:bodyPr/>
        <a:lstStyle/>
        <a:p>
          <a:pPr>
            <a:buFontTx/>
            <a:buNone/>
          </a:pPr>
          <a:r>
            <a:rPr lang="pt-BR" sz="1400" b="1" dirty="0">
              <a:solidFill>
                <a:schemeClr val="accent1">
                  <a:lumMod val="75000"/>
                </a:schemeClr>
              </a:solidFill>
            </a:rPr>
            <a:t>  Válido</a:t>
          </a:r>
        </a:p>
      </dgm:t>
    </dgm:pt>
    <dgm:pt modelId="{EDADC4EC-7FDF-4580-939B-02CCA297EC9B}" type="parTrans" cxnId="{F02C26BE-DC42-4638-B0E2-9E0EF7D2DA54}">
      <dgm:prSet/>
      <dgm:spPr/>
      <dgm:t>
        <a:bodyPr/>
        <a:lstStyle/>
        <a:p>
          <a:endParaRPr lang="pt-BR"/>
        </a:p>
      </dgm:t>
    </dgm:pt>
    <dgm:pt modelId="{F8E47BE3-D6B1-450E-9BE6-85FCA420E86E}" type="sibTrans" cxnId="{F02C26BE-DC42-4638-B0E2-9E0EF7D2DA54}">
      <dgm:prSet/>
      <dgm:spPr/>
      <dgm:t>
        <a:bodyPr/>
        <a:lstStyle/>
        <a:p>
          <a:endParaRPr lang="pt-BR"/>
        </a:p>
      </dgm:t>
    </dgm:pt>
    <dgm:pt modelId="{C15E2D26-F123-4F8B-B8EF-0615FA619D71}" type="pres">
      <dgm:prSet presAssocID="{41FE8BD8-FADF-4FA7-8F2D-E1BB97528856}" presName="linear" presStyleCnt="0">
        <dgm:presLayoutVars>
          <dgm:dir/>
          <dgm:resizeHandles val="exact"/>
        </dgm:presLayoutVars>
      </dgm:prSet>
      <dgm:spPr/>
    </dgm:pt>
    <dgm:pt modelId="{BDE362A8-F03C-4D92-9DE3-9369B1555CB3}" type="pres">
      <dgm:prSet presAssocID="{A25B8CB5-D452-4F09-9214-DC2635CBFF81}" presName="comp" presStyleCnt="0"/>
      <dgm:spPr/>
    </dgm:pt>
    <dgm:pt modelId="{B7CED246-447C-4CAE-B970-AB874B148FD4}" type="pres">
      <dgm:prSet presAssocID="{A25B8CB5-D452-4F09-9214-DC2635CBFF81}" presName="box" presStyleLbl="node1" presStyleIdx="0" presStyleCnt="5"/>
      <dgm:spPr/>
    </dgm:pt>
    <dgm:pt modelId="{5F064C2D-2F17-4255-90BD-8CAC1FA8B735}" type="pres">
      <dgm:prSet presAssocID="{A25B8CB5-D452-4F09-9214-DC2635CBFF81}" presName="img" presStyleLbl="fgImgPlace1" presStyleIdx="0" presStyleCnt="5" custLinFactNeighborX="-1385" custLinFactNeighborY="1441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3930" t="-9618" r="-6938" b="-12544"/>
          </a:stretch>
        </a:blipFill>
      </dgm:spPr>
    </dgm:pt>
    <dgm:pt modelId="{EE57F1FF-B4EA-4F22-A060-95D9C71D6310}" type="pres">
      <dgm:prSet presAssocID="{A25B8CB5-D452-4F09-9214-DC2635CBFF81}" presName="text" presStyleLbl="node1" presStyleIdx="0" presStyleCnt="5">
        <dgm:presLayoutVars>
          <dgm:bulletEnabled val="1"/>
        </dgm:presLayoutVars>
      </dgm:prSet>
      <dgm:spPr/>
    </dgm:pt>
    <dgm:pt modelId="{3C4F8528-1355-43F0-A9E2-EE726DA73275}" type="pres">
      <dgm:prSet presAssocID="{387DBA00-BFC9-4192-B8F9-18C05A68BDAA}" presName="spacer" presStyleCnt="0"/>
      <dgm:spPr/>
    </dgm:pt>
    <dgm:pt modelId="{63086133-6E2A-4B6A-BD21-E6E0BFC08AD5}" type="pres">
      <dgm:prSet presAssocID="{2A719989-40CD-4704-B2C7-43D273C954E0}" presName="comp" presStyleCnt="0"/>
      <dgm:spPr/>
    </dgm:pt>
    <dgm:pt modelId="{C247A66E-8E1F-45DF-B010-A92ED40A0D06}" type="pres">
      <dgm:prSet presAssocID="{2A719989-40CD-4704-B2C7-43D273C954E0}" presName="box" presStyleLbl="node1" presStyleIdx="1" presStyleCnt="5"/>
      <dgm:spPr/>
    </dgm:pt>
    <dgm:pt modelId="{47972C5A-6627-4481-9937-D10856AC7BAA}" type="pres">
      <dgm:prSet presAssocID="{2A719989-40CD-4704-B2C7-43D273C954E0}" presName="img" presStyleLbl="fgImgPlace1" presStyleIdx="1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C20D5D90-0ACB-4670-B563-07DA0E9DD675}" type="pres">
      <dgm:prSet presAssocID="{2A719989-40CD-4704-B2C7-43D273C954E0}" presName="text" presStyleLbl="node1" presStyleIdx="1" presStyleCnt="5">
        <dgm:presLayoutVars>
          <dgm:bulletEnabled val="1"/>
        </dgm:presLayoutVars>
      </dgm:prSet>
      <dgm:spPr/>
    </dgm:pt>
    <dgm:pt modelId="{AF365225-7F3F-4E7D-8ECD-ACE8E3A7A21F}" type="pres">
      <dgm:prSet presAssocID="{0A24F300-BB3C-4405-8034-5964C1B2615E}" presName="spacer" presStyleCnt="0"/>
      <dgm:spPr/>
    </dgm:pt>
    <dgm:pt modelId="{3AE4AB89-0597-4842-B4AD-210BD1D53BFA}" type="pres">
      <dgm:prSet presAssocID="{6B5EF973-660B-4CBC-A41F-D3B5F1580FEE}" presName="comp" presStyleCnt="0"/>
      <dgm:spPr/>
    </dgm:pt>
    <dgm:pt modelId="{A739F76E-2C5B-4FDA-9C0E-C00DB921E6F4}" type="pres">
      <dgm:prSet presAssocID="{6B5EF973-660B-4CBC-A41F-D3B5F1580FEE}" presName="box" presStyleLbl="node1" presStyleIdx="2" presStyleCnt="5"/>
      <dgm:spPr/>
    </dgm:pt>
    <dgm:pt modelId="{370A8918-D3D3-429D-BD32-EF345BCA66BB}" type="pres">
      <dgm:prSet presAssocID="{6B5EF973-660B-4CBC-A41F-D3B5F1580FEE}" presName="img" presStyleLbl="fgImgPlace1" presStyleIdx="2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0FE06B43-0D36-43DD-AA64-7CCC1AD333FF}" type="pres">
      <dgm:prSet presAssocID="{6B5EF973-660B-4CBC-A41F-D3B5F1580FEE}" presName="text" presStyleLbl="node1" presStyleIdx="2" presStyleCnt="5">
        <dgm:presLayoutVars>
          <dgm:bulletEnabled val="1"/>
        </dgm:presLayoutVars>
      </dgm:prSet>
      <dgm:spPr/>
    </dgm:pt>
    <dgm:pt modelId="{8DBAECC0-1D42-47CC-9D9B-679ABC293F1F}" type="pres">
      <dgm:prSet presAssocID="{F5D39BC2-E57B-40AF-8F24-28D202F9D6F0}" presName="spacer" presStyleCnt="0"/>
      <dgm:spPr/>
    </dgm:pt>
    <dgm:pt modelId="{9BB5A48D-AF1A-4886-BC14-386B928FA647}" type="pres">
      <dgm:prSet presAssocID="{63201952-9BD9-46A5-8C9D-31CFB6F03744}" presName="comp" presStyleCnt="0"/>
      <dgm:spPr/>
    </dgm:pt>
    <dgm:pt modelId="{5D73B643-B101-46D2-B8B2-1F9DB1096AD1}" type="pres">
      <dgm:prSet presAssocID="{63201952-9BD9-46A5-8C9D-31CFB6F03744}" presName="box" presStyleLbl="node1" presStyleIdx="3" presStyleCnt="5"/>
      <dgm:spPr/>
    </dgm:pt>
    <dgm:pt modelId="{AA47BB38-370D-4C5C-B0BC-1B1FE661EDE0}" type="pres">
      <dgm:prSet presAssocID="{63201952-9BD9-46A5-8C9D-31CFB6F03744}" presName="img" presStyleLbl="fgImgPlace1" presStyleIdx="3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25505071-27BC-41AE-8D4A-B03FA0960571}" type="pres">
      <dgm:prSet presAssocID="{63201952-9BD9-46A5-8C9D-31CFB6F03744}" presName="text" presStyleLbl="node1" presStyleIdx="3" presStyleCnt="5">
        <dgm:presLayoutVars>
          <dgm:bulletEnabled val="1"/>
        </dgm:presLayoutVars>
      </dgm:prSet>
      <dgm:spPr/>
    </dgm:pt>
    <dgm:pt modelId="{F997203B-2FF3-49E6-85F8-60C47453520A}" type="pres">
      <dgm:prSet presAssocID="{C5692643-01EC-40BC-91EB-38B7C57BE2FE}" presName="spacer" presStyleCnt="0"/>
      <dgm:spPr/>
    </dgm:pt>
    <dgm:pt modelId="{B7C4EB30-500C-4D88-8509-EEBABB638231}" type="pres">
      <dgm:prSet presAssocID="{C4E5B192-BA7D-4F04-BEE8-E448DFBE81CA}" presName="comp" presStyleCnt="0"/>
      <dgm:spPr/>
    </dgm:pt>
    <dgm:pt modelId="{0BADD828-C53A-422C-A27D-A2D170300E38}" type="pres">
      <dgm:prSet presAssocID="{C4E5B192-BA7D-4F04-BEE8-E448DFBE81CA}" presName="box" presStyleLbl="node1" presStyleIdx="4" presStyleCnt="5"/>
      <dgm:spPr/>
    </dgm:pt>
    <dgm:pt modelId="{12792990-8D78-49A6-B2AD-0AF97C781D20}" type="pres">
      <dgm:prSet presAssocID="{C4E5B192-BA7D-4F04-BEE8-E448DFBE81CA}" presName="img" presStyleLbl="fgImgPlace1" presStyleIdx="4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0934863E-BEC7-47FE-A689-18FE5B62B65F}" type="pres">
      <dgm:prSet presAssocID="{C4E5B192-BA7D-4F04-BEE8-E448DFBE81CA}" presName="text" presStyleLbl="node1" presStyleIdx="4" presStyleCnt="5">
        <dgm:presLayoutVars>
          <dgm:bulletEnabled val="1"/>
        </dgm:presLayoutVars>
      </dgm:prSet>
      <dgm:spPr/>
    </dgm:pt>
  </dgm:ptLst>
  <dgm:cxnLst>
    <dgm:cxn modelId="{80437F05-0188-4067-9FD8-250227CD1705}" type="presOf" srcId="{E9B94026-07DB-4D81-9DA6-1A94AC3D1367}" destId="{C20D5D90-0ACB-4670-B563-07DA0E9DD675}" srcOrd="1" destOrd="1" presId="urn:microsoft.com/office/officeart/2005/8/layout/vList4"/>
    <dgm:cxn modelId="{60AE0409-D7A1-4A35-95FC-F4C29F479C0E}" type="presOf" srcId="{253B9D29-C0AC-4A7E-AF38-E12DF45C27F1}" destId="{0FE06B43-0D36-43DD-AA64-7CCC1AD333FF}" srcOrd="1" destOrd="2" presId="urn:microsoft.com/office/officeart/2005/8/layout/vList4"/>
    <dgm:cxn modelId="{F7B1F818-DB6B-439E-A226-5D9C000CD23E}" srcId="{41FE8BD8-FADF-4FA7-8F2D-E1BB97528856}" destId="{6B5EF973-660B-4CBC-A41F-D3B5F1580FEE}" srcOrd="2" destOrd="0" parTransId="{50A30D0E-04E7-4045-B64F-B7931A7C6FAB}" sibTransId="{F5D39BC2-E57B-40AF-8F24-28D202F9D6F0}"/>
    <dgm:cxn modelId="{3D137919-ECE3-4F9E-8F36-298A6252DF55}" type="presOf" srcId="{9B9B98AC-6041-47F2-A88A-F23111D90678}" destId="{25505071-27BC-41AE-8D4A-B03FA0960571}" srcOrd="1" destOrd="2" presId="urn:microsoft.com/office/officeart/2005/8/layout/vList4"/>
    <dgm:cxn modelId="{E423372C-301A-4BDE-A625-BF607AB95301}" type="presOf" srcId="{7982B6C1-B4D9-4E9F-9CB1-CAFA16016304}" destId="{EE57F1FF-B4EA-4F22-A060-95D9C71D6310}" srcOrd="1" destOrd="2" presId="urn:microsoft.com/office/officeart/2005/8/layout/vList4"/>
    <dgm:cxn modelId="{CEE74438-C8BC-435B-973E-F792E8EC9FBE}" type="presOf" srcId="{C4E5B192-BA7D-4F04-BEE8-E448DFBE81CA}" destId="{0934863E-BEC7-47FE-A689-18FE5B62B65F}" srcOrd="1" destOrd="0" presId="urn:microsoft.com/office/officeart/2005/8/layout/vList4"/>
    <dgm:cxn modelId="{CFD6643C-8D99-448C-AA97-0CED941A5091}" type="presOf" srcId="{9B9B98AC-6041-47F2-A88A-F23111D90678}" destId="{5D73B643-B101-46D2-B8B2-1F9DB1096AD1}" srcOrd="0" destOrd="2" presId="urn:microsoft.com/office/officeart/2005/8/layout/vList4"/>
    <dgm:cxn modelId="{86279E40-F19F-443C-B921-5AF2CC3FBF14}" type="presOf" srcId="{7C6921D7-EB89-4709-9F0A-E7E07F600BC1}" destId="{0FE06B43-0D36-43DD-AA64-7CCC1AD333FF}" srcOrd="1" destOrd="1" presId="urn:microsoft.com/office/officeart/2005/8/layout/vList4"/>
    <dgm:cxn modelId="{F7CAD15D-6F09-43B7-8CA0-25539A0C3316}" srcId="{6B5EF973-660B-4CBC-A41F-D3B5F1580FEE}" destId="{253B9D29-C0AC-4A7E-AF38-E12DF45C27F1}" srcOrd="1" destOrd="0" parTransId="{DD6443C7-4AFB-4E60-BD0F-A44817B2D707}" sibTransId="{0CB977B1-379D-44BA-AE31-5074747F671A}"/>
    <dgm:cxn modelId="{21948A5E-8BAC-4BE0-9635-1CF577E27048}" type="presOf" srcId="{253B9D29-C0AC-4A7E-AF38-E12DF45C27F1}" destId="{A739F76E-2C5B-4FDA-9C0E-C00DB921E6F4}" srcOrd="0" destOrd="2" presId="urn:microsoft.com/office/officeart/2005/8/layout/vList4"/>
    <dgm:cxn modelId="{FE0C8C60-E72B-4AB4-A999-759E85627C72}" type="presOf" srcId="{3EBD395A-DDE4-47F9-AA27-7C42A6682E1F}" destId="{C20D5D90-0ACB-4670-B563-07DA0E9DD675}" srcOrd="1" destOrd="2" presId="urn:microsoft.com/office/officeart/2005/8/layout/vList4"/>
    <dgm:cxn modelId="{70FF5B61-BD4A-40E3-BA33-C81F92AC3540}" srcId="{41FE8BD8-FADF-4FA7-8F2D-E1BB97528856}" destId="{2A719989-40CD-4704-B2C7-43D273C954E0}" srcOrd="1" destOrd="0" parTransId="{B0032BD1-94EB-4081-B81A-53FB09D53DBE}" sibTransId="{0A24F300-BB3C-4405-8034-5964C1B2615E}"/>
    <dgm:cxn modelId="{034A0B43-C8B3-4DD9-9F9E-B9EDC711F5E8}" type="presOf" srcId="{3EBD395A-DDE4-47F9-AA27-7C42A6682E1F}" destId="{C247A66E-8E1F-45DF-B010-A92ED40A0D06}" srcOrd="0" destOrd="2" presId="urn:microsoft.com/office/officeart/2005/8/layout/vList4"/>
    <dgm:cxn modelId="{02BAD343-E96C-4475-A088-2E068390377B}" srcId="{41FE8BD8-FADF-4FA7-8F2D-E1BB97528856}" destId="{63201952-9BD9-46A5-8C9D-31CFB6F03744}" srcOrd="3" destOrd="0" parTransId="{93AA4FE0-0064-444F-A69C-1F422144CDD4}" sibTransId="{C5692643-01EC-40BC-91EB-38B7C57BE2FE}"/>
    <dgm:cxn modelId="{A0C4734A-A526-4E85-B962-580E489941CA}" type="presOf" srcId="{6B5EF973-660B-4CBC-A41F-D3B5F1580FEE}" destId="{A739F76E-2C5B-4FDA-9C0E-C00DB921E6F4}" srcOrd="0" destOrd="0" presId="urn:microsoft.com/office/officeart/2005/8/layout/vList4"/>
    <dgm:cxn modelId="{FED2444D-6CA0-465D-B9A3-63EAF408E06C}" type="presOf" srcId="{04ABD804-21ED-4A87-A431-D69D00D96B05}" destId="{0934863E-BEC7-47FE-A689-18FE5B62B65F}" srcOrd="1" destOrd="2" presId="urn:microsoft.com/office/officeart/2005/8/layout/vList4"/>
    <dgm:cxn modelId="{4D9A864E-5CB0-4775-A1FC-34E75E2EFB55}" type="presOf" srcId="{63201952-9BD9-46A5-8C9D-31CFB6F03744}" destId="{25505071-27BC-41AE-8D4A-B03FA0960571}" srcOrd="1" destOrd="0" presId="urn:microsoft.com/office/officeart/2005/8/layout/vList4"/>
    <dgm:cxn modelId="{AC241B71-BA75-4DE7-8B3B-09AFA360CEE3}" srcId="{C4E5B192-BA7D-4F04-BEE8-E448DFBE81CA}" destId="{0BC93E73-2240-4818-952A-7F682A559BE0}" srcOrd="0" destOrd="0" parTransId="{3DB627D6-B9AB-4738-8EDB-214561E64664}" sibTransId="{4C1DECB9-DD79-4829-8D75-A02B3068DEC7}"/>
    <dgm:cxn modelId="{AE8D5251-9C30-4C50-AA76-F5579B408E62}" srcId="{A25B8CB5-D452-4F09-9214-DC2635CBFF81}" destId="{455587D1-6E90-48AA-A016-959CA7E6CA04}" srcOrd="0" destOrd="0" parTransId="{2DA8C7B0-DC56-416A-B114-7CCD8D37B08B}" sibTransId="{E20B6AB2-8FE1-4890-A686-0FC9ABFC0457}"/>
    <dgm:cxn modelId="{570EAA71-63DC-4362-8714-52A268B7D7C7}" type="presOf" srcId="{8D1362BB-DAA2-4835-ACA0-1D3711485D1C}" destId="{5D73B643-B101-46D2-B8B2-1F9DB1096AD1}" srcOrd="0" destOrd="1" presId="urn:microsoft.com/office/officeart/2005/8/layout/vList4"/>
    <dgm:cxn modelId="{D5AF0977-9B38-4419-A3B6-8DAE446CA73A}" type="presOf" srcId="{E9B94026-07DB-4D81-9DA6-1A94AC3D1367}" destId="{C247A66E-8E1F-45DF-B010-A92ED40A0D06}" srcOrd="0" destOrd="1" presId="urn:microsoft.com/office/officeart/2005/8/layout/vList4"/>
    <dgm:cxn modelId="{B1B8B657-042F-4231-B44B-72F994BE3C5A}" srcId="{2A719989-40CD-4704-B2C7-43D273C954E0}" destId="{E9B94026-07DB-4D81-9DA6-1A94AC3D1367}" srcOrd="0" destOrd="0" parTransId="{E5769C61-C258-4EC9-A75D-A9528831BD87}" sibTransId="{4BEDB7A2-84F9-4929-97F7-B22B99694396}"/>
    <dgm:cxn modelId="{628AC87B-DDD1-4F9A-9E2A-51CA135F362C}" type="presOf" srcId="{0BC93E73-2240-4818-952A-7F682A559BE0}" destId="{0934863E-BEC7-47FE-A689-18FE5B62B65F}" srcOrd="1" destOrd="1" presId="urn:microsoft.com/office/officeart/2005/8/layout/vList4"/>
    <dgm:cxn modelId="{1B93067C-CC69-48C9-9527-BA05A3D91424}" type="presOf" srcId="{04ABD804-21ED-4A87-A431-D69D00D96B05}" destId="{0BADD828-C53A-422C-A27D-A2D170300E38}" srcOrd="0" destOrd="2" presId="urn:microsoft.com/office/officeart/2005/8/layout/vList4"/>
    <dgm:cxn modelId="{2732377E-30C5-4A9E-8AD6-F810FF1AACAF}" type="presOf" srcId="{2A719989-40CD-4704-B2C7-43D273C954E0}" destId="{C20D5D90-0ACB-4670-B563-07DA0E9DD675}" srcOrd="1" destOrd="0" presId="urn:microsoft.com/office/officeart/2005/8/layout/vList4"/>
    <dgm:cxn modelId="{0F67C481-57E0-434F-9AC6-60ACC26B2A10}" srcId="{63201952-9BD9-46A5-8C9D-31CFB6F03744}" destId="{8D1362BB-DAA2-4835-ACA0-1D3711485D1C}" srcOrd="0" destOrd="0" parTransId="{C5BEE1F0-16E4-4999-949B-87EC518BA44B}" sibTransId="{D3445573-A7F5-43B7-9E9B-DAF506D1ABB8}"/>
    <dgm:cxn modelId="{7FC8B289-62E1-40CD-90FC-1505EF66B992}" type="presOf" srcId="{A25B8CB5-D452-4F09-9214-DC2635CBFF81}" destId="{EE57F1FF-B4EA-4F22-A060-95D9C71D6310}" srcOrd="1" destOrd="0" presId="urn:microsoft.com/office/officeart/2005/8/layout/vList4"/>
    <dgm:cxn modelId="{6AA2EF8A-BE47-427B-9A76-DFA014955930}" type="presOf" srcId="{41FE8BD8-FADF-4FA7-8F2D-E1BB97528856}" destId="{C15E2D26-F123-4F8B-B8EF-0615FA619D71}" srcOrd="0" destOrd="0" presId="urn:microsoft.com/office/officeart/2005/8/layout/vList4"/>
    <dgm:cxn modelId="{4AA5048F-90D1-4261-AEB7-BDFBDF193D58}" type="presOf" srcId="{0BC93E73-2240-4818-952A-7F682A559BE0}" destId="{0BADD828-C53A-422C-A27D-A2D170300E38}" srcOrd="0" destOrd="1" presId="urn:microsoft.com/office/officeart/2005/8/layout/vList4"/>
    <dgm:cxn modelId="{786CF192-2AAB-482E-9D32-4BEE1CDA0961}" type="presOf" srcId="{63201952-9BD9-46A5-8C9D-31CFB6F03744}" destId="{5D73B643-B101-46D2-B8B2-1F9DB1096AD1}" srcOrd="0" destOrd="0" presId="urn:microsoft.com/office/officeart/2005/8/layout/vList4"/>
    <dgm:cxn modelId="{B56E0D98-75E9-4D5E-9044-3BDB117396AE}" srcId="{63201952-9BD9-46A5-8C9D-31CFB6F03744}" destId="{9B9B98AC-6041-47F2-A88A-F23111D90678}" srcOrd="1" destOrd="0" parTransId="{5079D02F-7395-4818-8AA8-7F2B4E82571D}" sibTransId="{97E9B69D-AFCE-44E4-8414-617EEA4E707C}"/>
    <dgm:cxn modelId="{5DCC289A-D414-498E-8E56-F2A7071C41F2}" type="presOf" srcId="{7C6921D7-EB89-4709-9F0A-E7E07F600BC1}" destId="{A739F76E-2C5B-4FDA-9C0E-C00DB921E6F4}" srcOrd="0" destOrd="1" presId="urn:microsoft.com/office/officeart/2005/8/layout/vList4"/>
    <dgm:cxn modelId="{25C008AE-8E90-4AEB-98CC-9358BC99B3D8}" type="presOf" srcId="{455587D1-6E90-48AA-A016-959CA7E6CA04}" destId="{B7CED246-447C-4CAE-B970-AB874B148FD4}" srcOrd="0" destOrd="1" presId="urn:microsoft.com/office/officeart/2005/8/layout/vList4"/>
    <dgm:cxn modelId="{F02C26BE-DC42-4638-B0E2-9E0EF7D2DA54}" srcId="{2A719989-40CD-4704-B2C7-43D273C954E0}" destId="{3EBD395A-DDE4-47F9-AA27-7C42A6682E1F}" srcOrd="1" destOrd="0" parTransId="{EDADC4EC-7FDF-4580-939B-02CCA297EC9B}" sibTransId="{F8E47BE3-D6B1-450E-9BE6-85FCA420E86E}"/>
    <dgm:cxn modelId="{6DEA0BBF-5AE5-4DE6-8EB4-2438C8DD7FDC}" type="presOf" srcId="{455587D1-6E90-48AA-A016-959CA7E6CA04}" destId="{EE57F1FF-B4EA-4F22-A060-95D9C71D6310}" srcOrd="1" destOrd="1" presId="urn:microsoft.com/office/officeart/2005/8/layout/vList4"/>
    <dgm:cxn modelId="{5830D9BF-AABB-463B-A065-E3010153FEB1}" type="presOf" srcId="{2A719989-40CD-4704-B2C7-43D273C954E0}" destId="{C247A66E-8E1F-45DF-B010-A92ED40A0D06}" srcOrd="0" destOrd="0" presId="urn:microsoft.com/office/officeart/2005/8/layout/vList4"/>
    <dgm:cxn modelId="{5D3940C3-9C66-478D-9D5E-CB4367B01DA6}" srcId="{41FE8BD8-FADF-4FA7-8F2D-E1BB97528856}" destId="{C4E5B192-BA7D-4F04-BEE8-E448DFBE81CA}" srcOrd="4" destOrd="0" parTransId="{1795C0F5-ACEA-455C-B8D3-9159E5A29FF3}" sibTransId="{2A9943CD-5EF4-4D82-B913-94133BC90413}"/>
    <dgm:cxn modelId="{FCAFF0C5-B01B-4E0E-994E-E4980F8801F7}" type="presOf" srcId="{6B5EF973-660B-4CBC-A41F-D3B5F1580FEE}" destId="{0FE06B43-0D36-43DD-AA64-7CCC1AD333FF}" srcOrd="1" destOrd="0" presId="urn:microsoft.com/office/officeart/2005/8/layout/vList4"/>
    <dgm:cxn modelId="{BC8C82C6-53C1-41AB-B8DF-F23764D7B1D8}" type="presOf" srcId="{8D1362BB-DAA2-4835-ACA0-1D3711485D1C}" destId="{25505071-27BC-41AE-8D4A-B03FA0960571}" srcOrd="1" destOrd="1" presId="urn:microsoft.com/office/officeart/2005/8/layout/vList4"/>
    <dgm:cxn modelId="{12745BD0-36E0-4C62-B5BD-01871056693F}" type="presOf" srcId="{A25B8CB5-D452-4F09-9214-DC2635CBFF81}" destId="{B7CED246-447C-4CAE-B970-AB874B148FD4}" srcOrd="0" destOrd="0" presId="urn:microsoft.com/office/officeart/2005/8/layout/vList4"/>
    <dgm:cxn modelId="{64F44EDD-AC7C-4CD6-8036-142476931CEF}" srcId="{C4E5B192-BA7D-4F04-BEE8-E448DFBE81CA}" destId="{04ABD804-21ED-4A87-A431-D69D00D96B05}" srcOrd="1" destOrd="0" parTransId="{70FB6FCD-BE65-4CB8-8440-0FEAD0CAC7DE}" sibTransId="{59A9BF4E-3181-4043-B4F5-845F5FF8EC7B}"/>
    <dgm:cxn modelId="{472274E9-FB37-4F88-9BA2-38FD268D8BCA}" type="presOf" srcId="{C4E5B192-BA7D-4F04-BEE8-E448DFBE81CA}" destId="{0BADD828-C53A-422C-A27D-A2D170300E38}" srcOrd="0" destOrd="0" presId="urn:microsoft.com/office/officeart/2005/8/layout/vList4"/>
    <dgm:cxn modelId="{E7E066EE-9D0C-4006-892D-50C212BE1D06}" srcId="{6B5EF973-660B-4CBC-A41F-D3B5F1580FEE}" destId="{7C6921D7-EB89-4709-9F0A-E7E07F600BC1}" srcOrd="0" destOrd="0" parTransId="{E6C7FB38-C0B1-4E74-B9CF-7FA7818F50CF}" sibTransId="{EFE0940A-0773-47E7-8129-9021A4389015}"/>
    <dgm:cxn modelId="{8C662DF3-DC5E-4031-8594-8FD1D223FB51}" srcId="{A25B8CB5-D452-4F09-9214-DC2635CBFF81}" destId="{7982B6C1-B4D9-4E9F-9CB1-CAFA16016304}" srcOrd="1" destOrd="0" parTransId="{DCD74A8F-4CD5-4D17-AC76-836DA5C2E348}" sibTransId="{117C0EFA-667C-471A-896F-08CE3B926112}"/>
    <dgm:cxn modelId="{A28F33F7-7D38-41E1-8A11-EBA8F32B1E84}" type="presOf" srcId="{7982B6C1-B4D9-4E9F-9CB1-CAFA16016304}" destId="{B7CED246-447C-4CAE-B970-AB874B148FD4}" srcOrd="0" destOrd="2" presId="urn:microsoft.com/office/officeart/2005/8/layout/vList4"/>
    <dgm:cxn modelId="{1415FDFA-400B-481B-AC00-D0F5A874345A}" srcId="{41FE8BD8-FADF-4FA7-8F2D-E1BB97528856}" destId="{A25B8CB5-D452-4F09-9214-DC2635CBFF81}" srcOrd="0" destOrd="0" parTransId="{D0F7DED0-0B5C-4BE0-8C10-E006C114EACC}" sibTransId="{387DBA00-BFC9-4192-B8F9-18C05A68BDAA}"/>
    <dgm:cxn modelId="{92BBF869-C570-4219-87F8-3F674062B325}" type="presParOf" srcId="{C15E2D26-F123-4F8B-B8EF-0615FA619D71}" destId="{BDE362A8-F03C-4D92-9DE3-9369B1555CB3}" srcOrd="0" destOrd="0" presId="urn:microsoft.com/office/officeart/2005/8/layout/vList4"/>
    <dgm:cxn modelId="{3CC086B5-C9FD-4852-9A9D-695FDA27CC6E}" type="presParOf" srcId="{BDE362A8-F03C-4D92-9DE3-9369B1555CB3}" destId="{B7CED246-447C-4CAE-B970-AB874B148FD4}" srcOrd="0" destOrd="0" presId="urn:microsoft.com/office/officeart/2005/8/layout/vList4"/>
    <dgm:cxn modelId="{919F163B-12D7-4CF9-83EC-6212EE82444D}" type="presParOf" srcId="{BDE362A8-F03C-4D92-9DE3-9369B1555CB3}" destId="{5F064C2D-2F17-4255-90BD-8CAC1FA8B735}" srcOrd="1" destOrd="0" presId="urn:microsoft.com/office/officeart/2005/8/layout/vList4"/>
    <dgm:cxn modelId="{5B055E24-DC28-4AED-A342-84D61C0975D1}" type="presParOf" srcId="{BDE362A8-F03C-4D92-9DE3-9369B1555CB3}" destId="{EE57F1FF-B4EA-4F22-A060-95D9C71D6310}" srcOrd="2" destOrd="0" presId="urn:microsoft.com/office/officeart/2005/8/layout/vList4"/>
    <dgm:cxn modelId="{EF7408E3-38EB-444D-B6B3-0CDB3FF5CB68}" type="presParOf" srcId="{C15E2D26-F123-4F8B-B8EF-0615FA619D71}" destId="{3C4F8528-1355-43F0-A9E2-EE726DA73275}" srcOrd="1" destOrd="0" presId="urn:microsoft.com/office/officeart/2005/8/layout/vList4"/>
    <dgm:cxn modelId="{D85A1585-D81A-44F0-9F48-1A96EBA455B0}" type="presParOf" srcId="{C15E2D26-F123-4F8B-B8EF-0615FA619D71}" destId="{63086133-6E2A-4B6A-BD21-E6E0BFC08AD5}" srcOrd="2" destOrd="0" presId="urn:microsoft.com/office/officeart/2005/8/layout/vList4"/>
    <dgm:cxn modelId="{6EB36A8C-29DA-4926-8FC2-3206E48B2526}" type="presParOf" srcId="{63086133-6E2A-4B6A-BD21-E6E0BFC08AD5}" destId="{C247A66E-8E1F-45DF-B010-A92ED40A0D06}" srcOrd="0" destOrd="0" presId="urn:microsoft.com/office/officeart/2005/8/layout/vList4"/>
    <dgm:cxn modelId="{A0A27F71-F25C-449E-BE56-DA9157044AC4}" type="presParOf" srcId="{63086133-6E2A-4B6A-BD21-E6E0BFC08AD5}" destId="{47972C5A-6627-4481-9937-D10856AC7BAA}" srcOrd="1" destOrd="0" presId="urn:microsoft.com/office/officeart/2005/8/layout/vList4"/>
    <dgm:cxn modelId="{FB12F832-0CE1-47AB-9001-24B9EE9146C2}" type="presParOf" srcId="{63086133-6E2A-4B6A-BD21-E6E0BFC08AD5}" destId="{C20D5D90-0ACB-4670-B563-07DA0E9DD675}" srcOrd="2" destOrd="0" presId="urn:microsoft.com/office/officeart/2005/8/layout/vList4"/>
    <dgm:cxn modelId="{436192D6-8A64-4148-98A1-B09FDA231E71}" type="presParOf" srcId="{C15E2D26-F123-4F8B-B8EF-0615FA619D71}" destId="{AF365225-7F3F-4E7D-8ECD-ACE8E3A7A21F}" srcOrd="3" destOrd="0" presId="urn:microsoft.com/office/officeart/2005/8/layout/vList4"/>
    <dgm:cxn modelId="{72213E82-D4D0-4A33-A3CD-64941EC69B47}" type="presParOf" srcId="{C15E2D26-F123-4F8B-B8EF-0615FA619D71}" destId="{3AE4AB89-0597-4842-B4AD-210BD1D53BFA}" srcOrd="4" destOrd="0" presId="urn:microsoft.com/office/officeart/2005/8/layout/vList4"/>
    <dgm:cxn modelId="{6CCE0DF9-978C-4629-B807-3977273CF4F0}" type="presParOf" srcId="{3AE4AB89-0597-4842-B4AD-210BD1D53BFA}" destId="{A739F76E-2C5B-4FDA-9C0E-C00DB921E6F4}" srcOrd="0" destOrd="0" presId="urn:microsoft.com/office/officeart/2005/8/layout/vList4"/>
    <dgm:cxn modelId="{9D527F52-D001-4C55-B04E-FF693D396798}" type="presParOf" srcId="{3AE4AB89-0597-4842-B4AD-210BD1D53BFA}" destId="{370A8918-D3D3-429D-BD32-EF345BCA66BB}" srcOrd="1" destOrd="0" presId="urn:microsoft.com/office/officeart/2005/8/layout/vList4"/>
    <dgm:cxn modelId="{0279CD4D-C9BE-4AE3-83AC-BCF9C23942E8}" type="presParOf" srcId="{3AE4AB89-0597-4842-B4AD-210BD1D53BFA}" destId="{0FE06B43-0D36-43DD-AA64-7CCC1AD333FF}" srcOrd="2" destOrd="0" presId="urn:microsoft.com/office/officeart/2005/8/layout/vList4"/>
    <dgm:cxn modelId="{185C1830-CF70-4E80-9366-CE557B5DE523}" type="presParOf" srcId="{C15E2D26-F123-4F8B-B8EF-0615FA619D71}" destId="{8DBAECC0-1D42-47CC-9D9B-679ABC293F1F}" srcOrd="5" destOrd="0" presId="urn:microsoft.com/office/officeart/2005/8/layout/vList4"/>
    <dgm:cxn modelId="{6D6C1AFD-7CB7-4259-B4BC-C6C8FC2D277C}" type="presParOf" srcId="{C15E2D26-F123-4F8B-B8EF-0615FA619D71}" destId="{9BB5A48D-AF1A-4886-BC14-386B928FA647}" srcOrd="6" destOrd="0" presId="urn:microsoft.com/office/officeart/2005/8/layout/vList4"/>
    <dgm:cxn modelId="{807EF0AB-2010-47C5-A9E6-F84594AD7DDB}" type="presParOf" srcId="{9BB5A48D-AF1A-4886-BC14-386B928FA647}" destId="{5D73B643-B101-46D2-B8B2-1F9DB1096AD1}" srcOrd="0" destOrd="0" presId="urn:microsoft.com/office/officeart/2005/8/layout/vList4"/>
    <dgm:cxn modelId="{65D8860E-7A3B-4419-A5FE-4556C7E4DB35}" type="presParOf" srcId="{9BB5A48D-AF1A-4886-BC14-386B928FA647}" destId="{AA47BB38-370D-4C5C-B0BC-1B1FE661EDE0}" srcOrd="1" destOrd="0" presId="urn:microsoft.com/office/officeart/2005/8/layout/vList4"/>
    <dgm:cxn modelId="{C25C8095-B597-4EAE-B27A-DB1A9F1AC33C}" type="presParOf" srcId="{9BB5A48D-AF1A-4886-BC14-386B928FA647}" destId="{25505071-27BC-41AE-8D4A-B03FA0960571}" srcOrd="2" destOrd="0" presId="urn:microsoft.com/office/officeart/2005/8/layout/vList4"/>
    <dgm:cxn modelId="{51D9FFDC-8CDB-4409-9B82-38A59B0ADAEE}" type="presParOf" srcId="{C15E2D26-F123-4F8B-B8EF-0615FA619D71}" destId="{F997203B-2FF3-49E6-85F8-60C47453520A}" srcOrd="7" destOrd="0" presId="urn:microsoft.com/office/officeart/2005/8/layout/vList4"/>
    <dgm:cxn modelId="{A26C132B-F43E-4F63-952E-6243491D74DE}" type="presParOf" srcId="{C15E2D26-F123-4F8B-B8EF-0615FA619D71}" destId="{B7C4EB30-500C-4D88-8509-EEBABB638231}" srcOrd="8" destOrd="0" presId="urn:microsoft.com/office/officeart/2005/8/layout/vList4"/>
    <dgm:cxn modelId="{B6C73177-10AF-4FC8-9AB3-0ECEFC4DF64B}" type="presParOf" srcId="{B7C4EB30-500C-4D88-8509-EEBABB638231}" destId="{0BADD828-C53A-422C-A27D-A2D170300E38}" srcOrd="0" destOrd="0" presId="urn:microsoft.com/office/officeart/2005/8/layout/vList4"/>
    <dgm:cxn modelId="{49E872CA-4B0B-472D-B092-A84A70FE87F8}" type="presParOf" srcId="{B7C4EB30-500C-4D88-8509-EEBABB638231}" destId="{12792990-8D78-49A6-B2AD-0AF97C781D20}" srcOrd="1" destOrd="0" presId="urn:microsoft.com/office/officeart/2005/8/layout/vList4"/>
    <dgm:cxn modelId="{1F492C2B-12D9-4840-B593-59187D0F4169}" type="presParOf" srcId="{B7C4EB30-500C-4D88-8509-EEBABB638231}" destId="{0934863E-BEC7-47FE-A689-18FE5B62B65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7DCC91-63AD-4A1C-AD49-2A71ACF8459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1D2ACC3-EDEE-46A0-9483-A7FB948F207E}">
      <dgm:prSet phldrT="[Texto]"/>
      <dgm:spPr/>
      <dgm:t>
        <a:bodyPr/>
        <a:lstStyle/>
        <a:p>
          <a:r>
            <a:rPr lang="pt-BR" dirty="0"/>
            <a:t>Votos a Candidatos Concorrentes</a:t>
          </a:r>
        </a:p>
      </dgm:t>
    </dgm:pt>
    <dgm:pt modelId="{FED8E74B-C39D-4C51-9A6E-31895E643D73}" type="parTrans" cxnId="{0B8143D9-760C-4628-AE9B-1C95D3B00A45}">
      <dgm:prSet/>
      <dgm:spPr/>
      <dgm:t>
        <a:bodyPr/>
        <a:lstStyle/>
        <a:p>
          <a:endParaRPr lang="pt-BR"/>
        </a:p>
      </dgm:t>
    </dgm:pt>
    <dgm:pt modelId="{CBAAD13A-99E0-4C88-8956-5C34103535F1}" type="sibTrans" cxnId="{0B8143D9-760C-4628-AE9B-1C95D3B00A45}">
      <dgm:prSet/>
      <dgm:spPr/>
      <dgm:t>
        <a:bodyPr/>
        <a:lstStyle/>
        <a:p>
          <a:endParaRPr lang="pt-BR"/>
        </a:p>
      </dgm:t>
    </dgm:pt>
    <dgm:pt modelId="{8C1E49EF-D925-4FEB-B9E9-53C29E4A1A16}">
      <dgm:prSet phldrT="[Texto]"/>
      <dgm:spPr/>
      <dgm:t>
        <a:bodyPr/>
        <a:lstStyle/>
        <a:p>
          <a:r>
            <a:rPr lang="pt-BR" dirty="0"/>
            <a:t>Votos Brancos</a:t>
          </a:r>
        </a:p>
      </dgm:t>
    </dgm:pt>
    <dgm:pt modelId="{781B22D4-0DA6-445F-8BD7-259D202307A6}" type="parTrans" cxnId="{7CB9D368-A370-488C-8A4A-BC4BF72F2197}">
      <dgm:prSet/>
      <dgm:spPr/>
      <dgm:t>
        <a:bodyPr/>
        <a:lstStyle/>
        <a:p>
          <a:endParaRPr lang="pt-BR"/>
        </a:p>
      </dgm:t>
    </dgm:pt>
    <dgm:pt modelId="{45EC80D9-EA74-42DF-BDB5-6EE08B88793E}" type="sibTrans" cxnId="{7CB9D368-A370-488C-8A4A-BC4BF72F2197}">
      <dgm:prSet/>
      <dgm:spPr/>
      <dgm:t>
        <a:bodyPr/>
        <a:lstStyle/>
        <a:p>
          <a:endParaRPr lang="pt-BR"/>
        </a:p>
      </dgm:t>
    </dgm:pt>
    <dgm:pt modelId="{896B0E27-BCB2-4C5A-B700-3964053EB4B8}">
      <dgm:prSet phldrT="[Texto]"/>
      <dgm:spPr/>
      <dgm:t>
        <a:bodyPr/>
        <a:lstStyle/>
        <a:p>
          <a:r>
            <a:rPr lang="pt-BR" dirty="0"/>
            <a:t>Total de Votos Nulos</a:t>
          </a:r>
        </a:p>
      </dgm:t>
    </dgm:pt>
    <dgm:pt modelId="{25EDB62A-D1D7-432F-B69C-B78E9CC5F8B6}" type="parTrans" cxnId="{3F9D18F6-4693-4539-BE9C-20C1FB375E4C}">
      <dgm:prSet/>
      <dgm:spPr/>
      <dgm:t>
        <a:bodyPr/>
        <a:lstStyle/>
        <a:p>
          <a:endParaRPr lang="pt-BR"/>
        </a:p>
      </dgm:t>
    </dgm:pt>
    <dgm:pt modelId="{866AB6B1-1CD0-4D62-95D9-89835DAE16DE}" type="sibTrans" cxnId="{3F9D18F6-4693-4539-BE9C-20C1FB375E4C}">
      <dgm:prSet/>
      <dgm:spPr/>
      <dgm:t>
        <a:bodyPr/>
        <a:lstStyle/>
        <a:p>
          <a:endParaRPr lang="pt-BR"/>
        </a:p>
      </dgm:t>
    </dgm:pt>
    <dgm:pt modelId="{6E56FFEF-8A9D-47AD-9276-37D5DD8909FF}">
      <dgm:prSet phldrT="[Texto]"/>
      <dgm:spPr/>
      <dgm:t>
        <a:bodyPr/>
        <a:lstStyle/>
        <a:p>
          <a:r>
            <a:rPr lang="pt-BR" dirty="0"/>
            <a:t>Anulados e Apurados em Separado</a:t>
          </a:r>
        </a:p>
      </dgm:t>
    </dgm:pt>
    <dgm:pt modelId="{23E4D3AC-2819-4728-A24A-28A928F411D3}" type="parTrans" cxnId="{F413332B-8354-42D7-AEA3-D2E99FD5DFB6}">
      <dgm:prSet/>
      <dgm:spPr/>
      <dgm:t>
        <a:bodyPr/>
        <a:lstStyle/>
        <a:p>
          <a:endParaRPr lang="pt-BR"/>
        </a:p>
      </dgm:t>
    </dgm:pt>
    <dgm:pt modelId="{C7777682-2F20-4B0F-845E-CE68E77744EC}" type="sibTrans" cxnId="{F413332B-8354-42D7-AEA3-D2E99FD5DFB6}">
      <dgm:prSet/>
      <dgm:spPr/>
      <dgm:t>
        <a:bodyPr/>
        <a:lstStyle/>
        <a:p>
          <a:endParaRPr lang="pt-BR"/>
        </a:p>
      </dgm:t>
    </dgm:pt>
    <dgm:pt modelId="{1077D4DF-3E3B-41E7-9D6D-74B3239B0720}">
      <dgm:prSet phldrT="[Texto]"/>
      <dgm:spPr/>
      <dgm:t>
        <a:bodyPr/>
        <a:lstStyle/>
        <a:p>
          <a:r>
            <a:rPr lang="pt-BR" dirty="0"/>
            <a:t>8.300</a:t>
          </a:r>
        </a:p>
      </dgm:t>
    </dgm:pt>
    <dgm:pt modelId="{C0C94D60-A6E8-4BB1-9837-35EFB955ED8C}" type="parTrans" cxnId="{2F232F6D-C0C0-4682-9F72-DDC8FBF562B0}">
      <dgm:prSet/>
      <dgm:spPr/>
      <dgm:t>
        <a:bodyPr/>
        <a:lstStyle/>
        <a:p>
          <a:endParaRPr lang="pt-BR"/>
        </a:p>
      </dgm:t>
    </dgm:pt>
    <dgm:pt modelId="{FB712483-6422-4C13-866D-DA3BEB0A3B0D}" type="sibTrans" cxnId="{2F232F6D-C0C0-4682-9F72-DDC8FBF562B0}">
      <dgm:prSet/>
      <dgm:spPr/>
      <dgm:t>
        <a:bodyPr/>
        <a:lstStyle/>
        <a:p>
          <a:endParaRPr lang="pt-BR"/>
        </a:p>
      </dgm:t>
    </dgm:pt>
    <dgm:pt modelId="{22A868B6-4513-4341-A88E-0CB68C9F61C7}">
      <dgm:prSet phldrT="[Texto]"/>
      <dgm:spPr/>
      <dgm:t>
        <a:bodyPr/>
        <a:lstStyle/>
        <a:p>
          <a:r>
            <a:rPr lang="pt-BR" dirty="0"/>
            <a:t>350</a:t>
          </a:r>
        </a:p>
      </dgm:t>
    </dgm:pt>
    <dgm:pt modelId="{EB8A25E2-FB9E-44E7-A2B0-E038AC2E5F02}" type="parTrans" cxnId="{4F18DDD0-D60C-470E-A407-16563C9AC01B}">
      <dgm:prSet/>
      <dgm:spPr/>
      <dgm:t>
        <a:bodyPr/>
        <a:lstStyle/>
        <a:p>
          <a:endParaRPr lang="pt-BR"/>
        </a:p>
      </dgm:t>
    </dgm:pt>
    <dgm:pt modelId="{12A7E8FB-DE13-4E6C-83EF-D46B31ED4939}" type="sibTrans" cxnId="{4F18DDD0-D60C-470E-A407-16563C9AC01B}">
      <dgm:prSet/>
      <dgm:spPr/>
      <dgm:t>
        <a:bodyPr/>
        <a:lstStyle/>
        <a:p>
          <a:endParaRPr lang="pt-BR"/>
        </a:p>
      </dgm:t>
    </dgm:pt>
    <dgm:pt modelId="{478D397D-B91C-4F7B-987F-DCAC016A299D}">
      <dgm:prSet phldrT="[Texto]"/>
      <dgm:spPr/>
      <dgm:t>
        <a:bodyPr/>
        <a:lstStyle/>
        <a:p>
          <a:r>
            <a:rPr lang="pt-BR" dirty="0"/>
            <a:t>5.750</a:t>
          </a:r>
        </a:p>
      </dgm:t>
    </dgm:pt>
    <dgm:pt modelId="{4BD41F40-D812-41E5-8681-294A9C4A4E0A}" type="parTrans" cxnId="{8E7EE23F-CE0C-4998-AE33-C9B64C9D058D}">
      <dgm:prSet/>
      <dgm:spPr/>
      <dgm:t>
        <a:bodyPr/>
        <a:lstStyle/>
        <a:p>
          <a:endParaRPr lang="pt-BR"/>
        </a:p>
      </dgm:t>
    </dgm:pt>
    <dgm:pt modelId="{2AADC00A-BB99-4525-86F9-6DC2CFCCFCD6}" type="sibTrans" cxnId="{8E7EE23F-CE0C-4998-AE33-C9B64C9D058D}">
      <dgm:prSet/>
      <dgm:spPr/>
      <dgm:t>
        <a:bodyPr/>
        <a:lstStyle/>
        <a:p>
          <a:endParaRPr lang="pt-BR"/>
        </a:p>
      </dgm:t>
    </dgm:pt>
    <dgm:pt modelId="{5A9D7A79-1C60-4F39-9CE4-58969BAB97F6}">
      <dgm:prSet phldrT="[Texto]"/>
      <dgm:spPr/>
      <dgm:t>
        <a:bodyPr/>
        <a:lstStyle/>
        <a:p>
          <a:r>
            <a:rPr lang="pt-BR" dirty="0"/>
            <a:t>0</a:t>
          </a:r>
        </a:p>
      </dgm:t>
    </dgm:pt>
    <dgm:pt modelId="{D5A568CB-0069-4D3D-BA19-CECA1853E97E}" type="parTrans" cxnId="{753CF009-D307-4A60-B6BC-087245C55769}">
      <dgm:prSet/>
      <dgm:spPr/>
      <dgm:t>
        <a:bodyPr/>
        <a:lstStyle/>
        <a:p>
          <a:endParaRPr lang="pt-BR"/>
        </a:p>
      </dgm:t>
    </dgm:pt>
    <dgm:pt modelId="{FEE0B4CB-08AC-4ED0-8654-730CEEAB6032}" type="sibTrans" cxnId="{753CF009-D307-4A60-B6BC-087245C55769}">
      <dgm:prSet/>
      <dgm:spPr/>
      <dgm:t>
        <a:bodyPr/>
        <a:lstStyle/>
        <a:p>
          <a:endParaRPr lang="pt-BR"/>
        </a:p>
      </dgm:t>
    </dgm:pt>
    <dgm:pt modelId="{786D5F05-AE86-439C-B924-4B45F6AF56C4}" type="pres">
      <dgm:prSet presAssocID="{6B7DCC91-63AD-4A1C-AD49-2A71ACF84599}" presName="vert0" presStyleCnt="0">
        <dgm:presLayoutVars>
          <dgm:dir/>
          <dgm:animOne val="branch"/>
          <dgm:animLvl val="lvl"/>
        </dgm:presLayoutVars>
      </dgm:prSet>
      <dgm:spPr/>
    </dgm:pt>
    <dgm:pt modelId="{D2F9DC23-D312-43DC-A499-17F1DA77AE4C}" type="pres">
      <dgm:prSet presAssocID="{C1D2ACC3-EDEE-46A0-9483-A7FB948F207E}" presName="thickLine" presStyleLbl="alignNode1" presStyleIdx="0" presStyleCnt="4"/>
      <dgm:spPr/>
    </dgm:pt>
    <dgm:pt modelId="{C5180579-1778-43E1-9CCF-F330A4A38282}" type="pres">
      <dgm:prSet presAssocID="{C1D2ACC3-EDEE-46A0-9483-A7FB948F207E}" presName="horz1" presStyleCnt="0"/>
      <dgm:spPr/>
    </dgm:pt>
    <dgm:pt modelId="{5161EBA3-A72C-4EEF-8C5E-0D3AD2322289}" type="pres">
      <dgm:prSet presAssocID="{C1D2ACC3-EDEE-46A0-9483-A7FB948F207E}" presName="tx1" presStyleLbl="revTx" presStyleIdx="0" presStyleCnt="8"/>
      <dgm:spPr/>
    </dgm:pt>
    <dgm:pt modelId="{C9541803-C249-4810-B9DE-46734636104C}" type="pres">
      <dgm:prSet presAssocID="{C1D2ACC3-EDEE-46A0-9483-A7FB948F207E}" presName="vert1" presStyleCnt="0"/>
      <dgm:spPr/>
    </dgm:pt>
    <dgm:pt modelId="{6450B3F9-7F12-4D6C-A32C-4C4341D1CA31}" type="pres">
      <dgm:prSet presAssocID="{1077D4DF-3E3B-41E7-9D6D-74B3239B0720}" presName="vertSpace2a" presStyleCnt="0"/>
      <dgm:spPr/>
    </dgm:pt>
    <dgm:pt modelId="{05DC3FCE-3549-4415-B4BA-517484242C63}" type="pres">
      <dgm:prSet presAssocID="{1077D4DF-3E3B-41E7-9D6D-74B3239B0720}" presName="horz2" presStyleCnt="0"/>
      <dgm:spPr/>
    </dgm:pt>
    <dgm:pt modelId="{DF58EF5E-5BD8-4847-A451-D9C284304F62}" type="pres">
      <dgm:prSet presAssocID="{1077D4DF-3E3B-41E7-9D6D-74B3239B0720}" presName="horzSpace2" presStyleCnt="0"/>
      <dgm:spPr/>
    </dgm:pt>
    <dgm:pt modelId="{148B5EA3-5995-45D8-9B5F-D528723A8D39}" type="pres">
      <dgm:prSet presAssocID="{1077D4DF-3E3B-41E7-9D6D-74B3239B0720}" presName="tx2" presStyleLbl="revTx" presStyleIdx="1" presStyleCnt="8"/>
      <dgm:spPr/>
    </dgm:pt>
    <dgm:pt modelId="{235EA986-E497-4A40-B571-BE6A28EB3BBE}" type="pres">
      <dgm:prSet presAssocID="{1077D4DF-3E3B-41E7-9D6D-74B3239B0720}" presName="vert2" presStyleCnt="0"/>
      <dgm:spPr/>
    </dgm:pt>
    <dgm:pt modelId="{13C54A29-324A-4139-8C6C-C63CF58F1B0A}" type="pres">
      <dgm:prSet presAssocID="{1077D4DF-3E3B-41E7-9D6D-74B3239B0720}" presName="thinLine2b" presStyleLbl="callout" presStyleIdx="0" presStyleCnt="4"/>
      <dgm:spPr/>
    </dgm:pt>
    <dgm:pt modelId="{EAD4C73B-E799-4664-A282-3FDC685274A1}" type="pres">
      <dgm:prSet presAssocID="{1077D4DF-3E3B-41E7-9D6D-74B3239B0720}" presName="vertSpace2b" presStyleCnt="0"/>
      <dgm:spPr/>
    </dgm:pt>
    <dgm:pt modelId="{304227F3-38A1-4B70-8BB7-45034640EB7C}" type="pres">
      <dgm:prSet presAssocID="{8C1E49EF-D925-4FEB-B9E9-53C29E4A1A16}" presName="thickLine" presStyleLbl="alignNode1" presStyleIdx="1" presStyleCnt="4"/>
      <dgm:spPr/>
    </dgm:pt>
    <dgm:pt modelId="{DDC657BC-C99E-4FA4-996F-5198C4D2244B}" type="pres">
      <dgm:prSet presAssocID="{8C1E49EF-D925-4FEB-B9E9-53C29E4A1A16}" presName="horz1" presStyleCnt="0"/>
      <dgm:spPr/>
    </dgm:pt>
    <dgm:pt modelId="{E5EB12E0-1E1D-4061-ACAB-AC5749C45BE7}" type="pres">
      <dgm:prSet presAssocID="{8C1E49EF-D925-4FEB-B9E9-53C29E4A1A16}" presName="tx1" presStyleLbl="revTx" presStyleIdx="2" presStyleCnt="8"/>
      <dgm:spPr/>
    </dgm:pt>
    <dgm:pt modelId="{6E1C9ED7-8BAB-48CF-9987-10E35C723526}" type="pres">
      <dgm:prSet presAssocID="{8C1E49EF-D925-4FEB-B9E9-53C29E4A1A16}" presName="vert1" presStyleCnt="0"/>
      <dgm:spPr/>
    </dgm:pt>
    <dgm:pt modelId="{B68C0DC5-886C-47F3-B770-51F66F21E4CF}" type="pres">
      <dgm:prSet presAssocID="{22A868B6-4513-4341-A88E-0CB68C9F61C7}" presName="vertSpace2a" presStyleCnt="0"/>
      <dgm:spPr/>
    </dgm:pt>
    <dgm:pt modelId="{74CBB1E4-6357-41F5-AD7A-11C026EC4284}" type="pres">
      <dgm:prSet presAssocID="{22A868B6-4513-4341-A88E-0CB68C9F61C7}" presName="horz2" presStyleCnt="0"/>
      <dgm:spPr/>
    </dgm:pt>
    <dgm:pt modelId="{CE9D0445-49D5-4C01-8CEF-3E0FDACED72D}" type="pres">
      <dgm:prSet presAssocID="{22A868B6-4513-4341-A88E-0CB68C9F61C7}" presName="horzSpace2" presStyleCnt="0"/>
      <dgm:spPr/>
    </dgm:pt>
    <dgm:pt modelId="{44964CA6-DF82-40E3-A31C-F9A1DF42E73C}" type="pres">
      <dgm:prSet presAssocID="{22A868B6-4513-4341-A88E-0CB68C9F61C7}" presName="tx2" presStyleLbl="revTx" presStyleIdx="3" presStyleCnt="8"/>
      <dgm:spPr/>
    </dgm:pt>
    <dgm:pt modelId="{E3A8BAF8-7D94-4EEA-A27A-89B86EBD1847}" type="pres">
      <dgm:prSet presAssocID="{22A868B6-4513-4341-A88E-0CB68C9F61C7}" presName="vert2" presStyleCnt="0"/>
      <dgm:spPr/>
    </dgm:pt>
    <dgm:pt modelId="{A1C5B8F3-61A7-4E25-ACCB-0C1783B330D2}" type="pres">
      <dgm:prSet presAssocID="{22A868B6-4513-4341-A88E-0CB68C9F61C7}" presName="thinLine2b" presStyleLbl="callout" presStyleIdx="1" presStyleCnt="4"/>
      <dgm:spPr/>
    </dgm:pt>
    <dgm:pt modelId="{D5B8BDCE-84F8-4163-9B8B-BE0B1CD644AE}" type="pres">
      <dgm:prSet presAssocID="{22A868B6-4513-4341-A88E-0CB68C9F61C7}" presName="vertSpace2b" presStyleCnt="0"/>
      <dgm:spPr/>
    </dgm:pt>
    <dgm:pt modelId="{A532E019-6B7C-41B7-B2BD-5ADC6A275B5E}" type="pres">
      <dgm:prSet presAssocID="{896B0E27-BCB2-4C5A-B700-3964053EB4B8}" presName="thickLine" presStyleLbl="alignNode1" presStyleIdx="2" presStyleCnt="4"/>
      <dgm:spPr/>
    </dgm:pt>
    <dgm:pt modelId="{246E3E03-BD25-4054-8011-8E4D800B1734}" type="pres">
      <dgm:prSet presAssocID="{896B0E27-BCB2-4C5A-B700-3964053EB4B8}" presName="horz1" presStyleCnt="0"/>
      <dgm:spPr/>
    </dgm:pt>
    <dgm:pt modelId="{CFF35F89-FD18-4910-803B-324C1B083506}" type="pres">
      <dgm:prSet presAssocID="{896B0E27-BCB2-4C5A-B700-3964053EB4B8}" presName="tx1" presStyleLbl="revTx" presStyleIdx="4" presStyleCnt="8"/>
      <dgm:spPr/>
    </dgm:pt>
    <dgm:pt modelId="{788C14E3-E9A0-4843-BE0A-BF4B47135D54}" type="pres">
      <dgm:prSet presAssocID="{896B0E27-BCB2-4C5A-B700-3964053EB4B8}" presName="vert1" presStyleCnt="0"/>
      <dgm:spPr/>
    </dgm:pt>
    <dgm:pt modelId="{BB9248E1-9747-47AE-97D3-96265871A75F}" type="pres">
      <dgm:prSet presAssocID="{478D397D-B91C-4F7B-987F-DCAC016A299D}" presName="vertSpace2a" presStyleCnt="0"/>
      <dgm:spPr/>
    </dgm:pt>
    <dgm:pt modelId="{968E3E64-0700-4598-AAE0-29004B8F1F64}" type="pres">
      <dgm:prSet presAssocID="{478D397D-B91C-4F7B-987F-DCAC016A299D}" presName="horz2" presStyleCnt="0"/>
      <dgm:spPr/>
    </dgm:pt>
    <dgm:pt modelId="{4701483C-32C1-4127-AE95-8FD7E5021CF8}" type="pres">
      <dgm:prSet presAssocID="{478D397D-B91C-4F7B-987F-DCAC016A299D}" presName="horzSpace2" presStyleCnt="0"/>
      <dgm:spPr/>
    </dgm:pt>
    <dgm:pt modelId="{C264C8E0-9B62-4008-8FB6-F262EE74B238}" type="pres">
      <dgm:prSet presAssocID="{478D397D-B91C-4F7B-987F-DCAC016A299D}" presName="tx2" presStyleLbl="revTx" presStyleIdx="5" presStyleCnt="8"/>
      <dgm:spPr/>
    </dgm:pt>
    <dgm:pt modelId="{F0D16ADE-56B7-4ADD-8ECF-C344AB3CB590}" type="pres">
      <dgm:prSet presAssocID="{478D397D-B91C-4F7B-987F-DCAC016A299D}" presName="vert2" presStyleCnt="0"/>
      <dgm:spPr/>
    </dgm:pt>
    <dgm:pt modelId="{8A401F81-6EB1-4642-9A28-D837DB1F6FF3}" type="pres">
      <dgm:prSet presAssocID="{478D397D-B91C-4F7B-987F-DCAC016A299D}" presName="thinLine2b" presStyleLbl="callout" presStyleIdx="2" presStyleCnt="4"/>
      <dgm:spPr/>
    </dgm:pt>
    <dgm:pt modelId="{2C37B7B9-7F72-4684-B0B3-C3FE33A81DBF}" type="pres">
      <dgm:prSet presAssocID="{478D397D-B91C-4F7B-987F-DCAC016A299D}" presName="vertSpace2b" presStyleCnt="0"/>
      <dgm:spPr/>
    </dgm:pt>
    <dgm:pt modelId="{519C2DFA-8FD7-4EFF-B741-A75C3865CC0D}" type="pres">
      <dgm:prSet presAssocID="{6E56FFEF-8A9D-47AD-9276-37D5DD8909FF}" presName="thickLine" presStyleLbl="alignNode1" presStyleIdx="3" presStyleCnt="4"/>
      <dgm:spPr/>
    </dgm:pt>
    <dgm:pt modelId="{AAF5BD95-DC91-4BF8-B81A-3C4F4C42709D}" type="pres">
      <dgm:prSet presAssocID="{6E56FFEF-8A9D-47AD-9276-37D5DD8909FF}" presName="horz1" presStyleCnt="0"/>
      <dgm:spPr/>
    </dgm:pt>
    <dgm:pt modelId="{A161148A-1630-41BC-A0FB-03472864DBC6}" type="pres">
      <dgm:prSet presAssocID="{6E56FFEF-8A9D-47AD-9276-37D5DD8909FF}" presName="tx1" presStyleLbl="revTx" presStyleIdx="6" presStyleCnt="8"/>
      <dgm:spPr/>
    </dgm:pt>
    <dgm:pt modelId="{68D101B9-96B8-4C64-AF97-2CE87CF6B071}" type="pres">
      <dgm:prSet presAssocID="{6E56FFEF-8A9D-47AD-9276-37D5DD8909FF}" presName="vert1" presStyleCnt="0"/>
      <dgm:spPr/>
    </dgm:pt>
    <dgm:pt modelId="{196823B9-D77F-4018-BCF9-3580D02F9EEB}" type="pres">
      <dgm:prSet presAssocID="{5A9D7A79-1C60-4F39-9CE4-58969BAB97F6}" presName="vertSpace2a" presStyleCnt="0"/>
      <dgm:spPr/>
    </dgm:pt>
    <dgm:pt modelId="{A2BBC377-DEDA-41ED-BC90-142065340FFF}" type="pres">
      <dgm:prSet presAssocID="{5A9D7A79-1C60-4F39-9CE4-58969BAB97F6}" presName="horz2" presStyleCnt="0"/>
      <dgm:spPr/>
    </dgm:pt>
    <dgm:pt modelId="{5DE97524-8D46-4908-B546-BE4A12FE2909}" type="pres">
      <dgm:prSet presAssocID="{5A9D7A79-1C60-4F39-9CE4-58969BAB97F6}" presName="horzSpace2" presStyleCnt="0"/>
      <dgm:spPr/>
    </dgm:pt>
    <dgm:pt modelId="{E42573D7-51EC-43AF-9285-6A9EFD8C18D1}" type="pres">
      <dgm:prSet presAssocID="{5A9D7A79-1C60-4F39-9CE4-58969BAB97F6}" presName="tx2" presStyleLbl="revTx" presStyleIdx="7" presStyleCnt="8"/>
      <dgm:spPr/>
    </dgm:pt>
    <dgm:pt modelId="{2F06C5F4-1AFC-43B6-BFBE-5F0B94DA0152}" type="pres">
      <dgm:prSet presAssocID="{5A9D7A79-1C60-4F39-9CE4-58969BAB97F6}" presName="vert2" presStyleCnt="0"/>
      <dgm:spPr/>
    </dgm:pt>
    <dgm:pt modelId="{2C2F9C00-9A21-4ABF-9E66-122E0876141C}" type="pres">
      <dgm:prSet presAssocID="{5A9D7A79-1C60-4F39-9CE4-58969BAB97F6}" presName="thinLine2b" presStyleLbl="callout" presStyleIdx="3" presStyleCnt="4"/>
      <dgm:spPr/>
    </dgm:pt>
    <dgm:pt modelId="{A15ED7B6-C7FA-47C3-A6E1-BCB4C0B103B4}" type="pres">
      <dgm:prSet presAssocID="{5A9D7A79-1C60-4F39-9CE4-58969BAB97F6}" presName="vertSpace2b" presStyleCnt="0"/>
      <dgm:spPr/>
    </dgm:pt>
  </dgm:ptLst>
  <dgm:cxnLst>
    <dgm:cxn modelId="{9DDA1E03-2DE9-470F-AFF0-FE8AF61F4A09}" type="presOf" srcId="{896B0E27-BCB2-4C5A-B700-3964053EB4B8}" destId="{CFF35F89-FD18-4910-803B-324C1B083506}" srcOrd="0" destOrd="0" presId="urn:microsoft.com/office/officeart/2008/layout/LinedList"/>
    <dgm:cxn modelId="{753CF009-D307-4A60-B6BC-087245C55769}" srcId="{6E56FFEF-8A9D-47AD-9276-37D5DD8909FF}" destId="{5A9D7A79-1C60-4F39-9CE4-58969BAB97F6}" srcOrd="0" destOrd="0" parTransId="{D5A568CB-0069-4D3D-BA19-CECA1853E97E}" sibTransId="{FEE0B4CB-08AC-4ED0-8654-730CEEAB6032}"/>
    <dgm:cxn modelId="{F413332B-8354-42D7-AEA3-D2E99FD5DFB6}" srcId="{6B7DCC91-63AD-4A1C-AD49-2A71ACF84599}" destId="{6E56FFEF-8A9D-47AD-9276-37D5DD8909FF}" srcOrd="3" destOrd="0" parTransId="{23E4D3AC-2819-4728-A24A-28A928F411D3}" sibTransId="{C7777682-2F20-4B0F-845E-CE68E77744EC}"/>
    <dgm:cxn modelId="{55C97433-ABED-45F0-BA36-51D157C2004C}" type="presOf" srcId="{478D397D-B91C-4F7B-987F-DCAC016A299D}" destId="{C264C8E0-9B62-4008-8FB6-F262EE74B238}" srcOrd="0" destOrd="0" presId="urn:microsoft.com/office/officeart/2008/layout/LinedList"/>
    <dgm:cxn modelId="{2B2E5D34-FB2D-4B13-9028-9AE369599007}" type="presOf" srcId="{5A9D7A79-1C60-4F39-9CE4-58969BAB97F6}" destId="{E42573D7-51EC-43AF-9285-6A9EFD8C18D1}" srcOrd="0" destOrd="0" presId="urn:microsoft.com/office/officeart/2008/layout/LinedList"/>
    <dgm:cxn modelId="{8E7EE23F-CE0C-4998-AE33-C9B64C9D058D}" srcId="{896B0E27-BCB2-4C5A-B700-3964053EB4B8}" destId="{478D397D-B91C-4F7B-987F-DCAC016A299D}" srcOrd="0" destOrd="0" parTransId="{4BD41F40-D812-41E5-8681-294A9C4A4E0A}" sibTransId="{2AADC00A-BB99-4525-86F9-6DC2CFCCFCD6}"/>
    <dgm:cxn modelId="{7CB9D368-A370-488C-8A4A-BC4BF72F2197}" srcId="{6B7DCC91-63AD-4A1C-AD49-2A71ACF84599}" destId="{8C1E49EF-D925-4FEB-B9E9-53C29E4A1A16}" srcOrd="1" destOrd="0" parTransId="{781B22D4-0DA6-445F-8BD7-259D202307A6}" sibTransId="{45EC80D9-EA74-42DF-BDB5-6EE08B88793E}"/>
    <dgm:cxn modelId="{BE9A4F49-E31D-4C65-B1F8-6E789292A3FE}" type="presOf" srcId="{6B7DCC91-63AD-4A1C-AD49-2A71ACF84599}" destId="{786D5F05-AE86-439C-B924-4B45F6AF56C4}" srcOrd="0" destOrd="0" presId="urn:microsoft.com/office/officeart/2008/layout/LinedList"/>
    <dgm:cxn modelId="{2F232F6D-C0C0-4682-9F72-DDC8FBF562B0}" srcId="{C1D2ACC3-EDEE-46A0-9483-A7FB948F207E}" destId="{1077D4DF-3E3B-41E7-9D6D-74B3239B0720}" srcOrd="0" destOrd="0" parTransId="{C0C94D60-A6E8-4BB1-9837-35EFB955ED8C}" sibTransId="{FB712483-6422-4C13-866D-DA3BEB0A3B0D}"/>
    <dgm:cxn modelId="{49076878-C6CB-43B8-8261-07F7CE39A769}" type="presOf" srcId="{C1D2ACC3-EDEE-46A0-9483-A7FB948F207E}" destId="{5161EBA3-A72C-4EEF-8C5E-0D3AD2322289}" srcOrd="0" destOrd="0" presId="urn:microsoft.com/office/officeart/2008/layout/LinedList"/>
    <dgm:cxn modelId="{3156ED7D-6F67-4876-A80E-55CB30551AE0}" type="presOf" srcId="{8C1E49EF-D925-4FEB-B9E9-53C29E4A1A16}" destId="{E5EB12E0-1E1D-4061-ACAB-AC5749C45BE7}" srcOrd="0" destOrd="0" presId="urn:microsoft.com/office/officeart/2008/layout/LinedList"/>
    <dgm:cxn modelId="{E0072483-BDC4-412D-B0BA-0D152B651D92}" type="presOf" srcId="{6E56FFEF-8A9D-47AD-9276-37D5DD8909FF}" destId="{A161148A-1630-41BC-A0FB-03472864DBC6}" srcOrd="0" destOrd="0" presId="urn:microsoft.com/office/officeart/2008/layout/LinedList"/>
    <dgm:cxn modelId="{FE08F787-EE83-4915-81F2-A6000AAA9F36}" type="presOf" srcId="{1077D4DF-3E3B-41E7-9D6D-74B3239B0720}" destId="{148B5EA3-5995-45D8-9B5F-D528723A8D39}" srcOrd="0" destOrd="0" presId="urn:microsoft.com/office/officeart/2008/layout/LinedList"/>
    <dgm:cxn modelId="{472C85C3-5373-404B-A2A2-7404F0767724}" type="presOf" srcId="{22A868B6-4513-4341-A88E-0CB68C9F61C7}" destId="{44964CA6-DF82-40E3-A31C-F9A1DF42E73C}" srcOrd="0" destOrd="0" presId="urn:microsoft.com/office/officeart/2008/layout/LinedList"/>
    <dgm:cxn modelId="{4F18DDD0-D60C-470E-A407-16563C9AC01B}" srcId="{8C1E49EF-D925-4FEB-B9E9-53C29E4A1A16}" destId="{22A868B6-4513-4341-A88E-0CB68C9F61C7}" srcOrd="0" destOrd="0" parTransId="{EB8A25E2-FB9E-44E7-A2B0-E038AC2E5F02}" sibTransId="{12A7E8FB-DE13-4E6C-83EF-D46B31ED4939}"/>
    <dgm:cxn modelId="{0B8143D9-760C-4628-AE9B-1C95D3B00A45}" srcId="{6B7DCC91-63AD-4A1C-AD49-2A71ACF84599}" destId="{C1D2ACC3-EDEE-46A0-9483-A7FB948F207E}" srcOrd="0" destOrd="0" parTransId="{FED8E74B-C39D-4C51-9A6E-31895E643D73}" sibTransId="{CBAAD13A-99E0-4C88-8956-5C34103535F1}"/>
    <dgm:cxn modelId="{3F9D18F6-4693-4539-BE9C-20C1FB375E4C}" srcId="{6B7DCC91-63AD-4A1C-AD49-2A71ACF84599}" destId="{896B0E27-BCB2-4C5A-B700-3964053EB4B8}" srcOrd="2" destOrd="0" parTransId="{25EDB62A-D1D7-432F-B69C-B78E9CC5F8B6}" sibTransId="{866AB6B1-1CD0-4D62-95D9-89835DAE16DE}"/>
    <dgm:cxn modelId="{BC4A8B22-FE59-4FE6-9A85-3A793F7280E9}" type="presParOf" srcId="{786D5F05-AE86-439C-B924-4B45F6AF56C4}" destId="{D2F9DC23-D312-43DC-A499-17F1DA77AE4C}" srcOrd="0" destOrd="0" presId="urn:microsoft.com/office/officeart/2008/layout/LinedList"/>
    <dgm:cxn modelId="{F3E1DC56-FC8E-478D-9A50-674F6C378531}" type="presParOf" srcId="{786D5F05-AE86-439C-B924-4B45F6AF56C4}" destId="{C5180579-1778-43E1-9CCF-F330A4A38282}" srcOrd="1" destOrd="0" presId="urn:microsoft.com/office/officeart/2008/layout/LinedList"/>
    <dgm:cxn modelId="{AF88E226-3CC0-4822-94C6-C5D716B0D738}" type="presParOf" srcId="{C5180579-1778-43E1-9CCF-F330A4A38282}" destId="{5161EBA3-A72C-4EEF-8C5E-0D3AD2322289}" srcOrd="0" destOrd="0" presId="urn:microsoft.com/office/officeart/2008/layout/LinedList"/>
    <dgm:cxn modelId="{667E6B35-BE5D-4F09-A9AF-01091382A417}" type="presParOf" srcId="{C5180579-1778-43E1-9CCF-F330A4A38282}" destId="{C9541803-C249-4810-B9DE-46734636104C}" srcOrd="1" destOrd="0" presId="urn:microsoft.com/office/officeart/2008/layout/LinedList"/>
    <dgm:cxn modelId="{90857A7A-7633-4A3D-9A33-C0C977F246AB}" type="presParOf" srcId="{C9541803-C249-4810-B9DE-46734636104C}" destId="{6450B3F9-7F12-4D6C-A32C-4C4341D1CA31}" srcOrd="0" destOrd="0" presId="urn:microsoft.com/office/officeart/2008/layout/LinedList"/>
    <dgm:cxn modelId="{8B2D8192-A0C4-41EE-A520-D6FD1B06C304}" type="presParOf" srcId="{C9541803-C249-4810-B9DE-46734636104C}" destId="{05DC3FCE-3549-4415-B4BA-517484242C63}" srcOrd="1" destOrd="0" presId="urn:microsoft.com/office/officeart/2008/layout/LinedList"/>
    <dgm:cxn modelId="{A413BEC3-CB41-429B-92B6-2F4ACAAE901A}" type="presParOf" srcId="{05DC3FCE-3549-4415-B4BA-517484242C63}" destId="{DF58EF5E-5BD8-4847-A451-D9C284304F62}" srcOrd="0" destOrd="0" presId="urn:microsoft.com/office/officeart/2008/layout/LinedList"/>
    <dgm:cxn modelId="{B2720A9F-4485-410F-A9B1-DE6C90BCD601}" type="presParOf" srcId="{05DC3FCE-3549-4415-B4BA-517484242C63}" destId="{148B5EA3-5995-45D8-9B5F-D528723A8D39}" srcOrd="1" destOrd="0" presId="urn:microsoft.com/office/officeart/2008/layout/LinedList"/>
    <dgm:cxn modelId="{E05572BC-3ED0-4E59-8D2B-389EF9E57894}" type="presParOf" srcId="{05DC3FCE-3549-4415-B4BA-517484242C63}" destId="{235EA986-E497-4A40-B571-BE6A28EB3BBE}" srcOrd="2" destOrd="0" presId="urn:microsoft.com/office/officeart/2008/layout/LinedList"/>
    <dgm:cxn modelId="{A2F9F09E-7C47-47FC-8210-967D78CFBFED}" type="presParOf" srcId="{C9541803-C249-4810-B9DE-46734636104C}" destId="{13C54A29-324A-4139-8C6C-C63CF58F1B0A}" srcOrd="2" destOrd="0" presId="urn:microsoft.com/office/officeart/2008/layout/LinedList"/>
    <dgm:cxn modelId="{CAAC6F34-5416-4A8C-8798-2008E854BD0E}" type="presParOf" srcId="{C9541803-C249-4810-B9DE-46734636104C}" destId="{EAD4C73B-E799-4664-A282-3FDC685274A1}" srcOrd="3" destOrd="0" presId="urn:microsoft.com/office/officeart/2008/layout/LinedList"/>
    <dgm:cxn modelId="{3D98E762-558A-4DCF-BC95-4C0A3B7FA6E0}" type="presParOf" srcId="{786D5F05-AE86-439C-B924-4B45F6AF56C4}" destId="{304227F3-38A1-4B70-8BB7-45034640EB7C}" srcOrd="2" destOrd="0" presId="urn:microsoft.com/office/officeart/2008/layout/LinedList"/>
    <dgm:cxn modelId="{7C766B8F-8296-448B-8322-A8800055A758}" type="presParOf" srcId="{786D5F05-AE86-439C-B924-4B45F6AF56C4}" destId="{DDC657BC-C99E-4FA4-996F-5198C4D2244B}" srcOrd="3" destOrd="0" presId="urn:microsoft.com/office/officeart/2008/layout/LinedList"/>
    <dgm:cxn modelId="{B05E4B4F-6199-482F-BEB0-44F988B5A7B1}" type="presParOf" srcId="{DDC657BC-C99E-4FA4-996F-5198C4D2244B}" destId="{E5EB12E0-1E1D-4061-ACAB-AC5749C45BE7}" srcOrd="0" destOrd="0" presId="urn:microsoft.com/office/officeart/2008/layout/LinedList"/>
    <dgm:cxn modelId="{05E27948-2188-419F-A80C-C61AA3823441}" type="presParOf" srcId="{DDC657BC-C99E-4FA4-996F-5198C4D2244B}" destId="{6E1C9ED7-8BAB-48CF-9987-10E35C723526}" srcOrd="1" destOrd="0" presId="urn:microsoft.com/office/officeart/2008/layout/LinedList"/>
    <dgm:cxn modelId="{D25E1075-6E1A-43D2-9091-90E3A6FF7EA3}" type="presParOf" srcId="{6E1C9ED7-8BAB-48CF-9987-10E35C723526}" destId="{B68C0DC5-886C-47F3-B770-51F66F21E4CF}" srcOrd="0" destOrd="0" presId="urn:microsoft.com/office/officeart/2008/layout/LinedList"/>
    <dgm:cxn modelId="{DFFD6A76-8DB2-4063-A670-8A7F71FE270E}" type="presParOf" srcId="{6E1C9ED7-8BAB-48CF-9987-10E35C723526}" destId="{74CBB1E4-6357-41F5-AD7A-11C026EC4284}" srcOrd="1" destOrd="0" presId="urn:microsoft.com/office/officeart/2008/layout/LinedList"/>
    <dgm:cxn modelId="{8CF397CF-45DD-4CC7-B44A-E22B6E6F105E}" type="presParOf" srcId="{74CBB1E4-6357-41F5-AD7A-11C026EC4284}" destId="{CE9D0445-49D5-4C01-8CEF-3E0FDACED72D}" srcOrd="0" destOrd="0" presId="urn:microsoft.com/office/officeart/2008/layout/LinedList"/>
    <dgm:cxn modelId="{68E8154F-9B05-4E44-ADB2-F46EDFCF472C}" type="presParOf" srcId="{74CBB1E4-6357-41F5-AD7A-11C026EC4284}" destId="{44964CA6-DF82-40E3-A31C-F9A1DF42E73C}" srcOrd="1" destOrd="0" presId="urn:microsoft.com/office/officeart/2008/layout/LinedList"/>
    <dgm:cxn modelId="{13D9F415-3B76-4BC8-B510-2F152875C741}" type="presParOf" srcId="{74CBB1E4-6357-41F5-AD7A-11C026EC4284}" destId="{E3A8BAF8-7D94-4EEA-A27A-89B86EBD1847}" srcOrd="2" destOrd="0" presId="urn:microsoft.com/office/officeart/2008/layout/LinedList"/>
    <dgm:cxn modelId="{1ADCE238-E57B-48CC-9068-F5E4927A3516}" type="presParOf" srcId="{6E1C9ED7-8BAB-48CF-9987-10E35C723526}" destId="{A1C5B8F3-61A7-4E25-ACCB-0C1783B330D2}" srcOrd="2" destOrd="0" presId="urn:microsoft.com/office/officeart/2008/layout/LinedList"/>
    <dgm:cxn modelId="{3F63F7DA-C35B-4BCA-AE67-E0FB464C5A35}" type="presParOf" srcId="{6E1C9ED7-8BAB-48CF-9987-10E35C723526}" destId="{D5B8BDCE-84F8-4163-9B8B-BE0B1CD644AE}" srcOrd="3" destOrd="0" presId="urn:microsoft.com/office/officeart/2008/layout/LinedList"/>
    <dgm:cxn modelId="{84C3DCCE-5FD0-4812-8A76-70CBAAD61516}" type="presParOf" srcId="{786D5F05-AE86-439C-B924-4B45F6AF56C4}" destId="{A532E019-6B7C-41B7-B2BD-5ADC6A275B5E}" srcOrd="4" destOrd="0" presId="urn:microsoft.com/office/officeart/2008/layout/LinedList"/>
    <dgm:cxn modelId="{8E095672-A427-4305-B9CE-9B682E15B29B}" type="presParOf" srcId="{786D5F05-AE86-439C-B924-4B45F6AF56C4}" destId="{246E3E03-BD25-4054-8011-8E4D800B1734}" srcOrd="5" destOrd="0" presId="urn:microsoft.com/office/officeart/2008/layout/LinedList"/>
    <dgm:cxn modelId="{98FBD39D-FCF4-417F-A08E-55174A00719C}" type="presParOf" srcId="{246E3E03-BD25-4054-8011-8E4D800B1734}" destId="{CFF35F89-FD18-4910-803B-324C1B083506}" srcOrd="0" destOrd="0" presId="urn:microsoft.com/office/officeart/2008/layout/LinedList"/>
    <dgm:cxn modelId="{9A72FB51-66E4-4453-A19F-4A49EDB01574}" type="presParOf" srcId="{246E3E03-BD25-4054-8011-8E4D800B1734}" destId="{788C14E3-E9A0-4843-BE0A-BF4B47135D54}" srcOrd="1" destOrd="0" presId="urn:microsoft.com/office/officeart/2008/layout/LinedList"/>
    <dgm:cxn modelId="{06181397-4ADD-40C6-9F72-F433545028DF}" type="presParOf" srcId="{788C14E3-E9A0-4843-BE0A-BF4B47135D54}" destId="{BB9248E1-9747-47AE-97D3-96265871A75F}" srcOrd="0" destOrd="0" presId="urn:microsoft.com/office/officeart/2008/layout/LinedList"/>
    <dgm:cxn modelId="{5C2F1285-8EC0-4CA0-81AB-7C8E9C86B60F}" type="presParOf" srcId="{788C14E3-E9A0-4843-BE0A-BF4B47135D54}" destId="{968E3E64-0700-4598-AAE0-29004B8F1F64}" srcOrd="1" destOrd="0" presId="urn:microsoft.com/office/officeart/2008/layout/LinedList"/>
    <dgm:cxn modelId="{25C780BC-F2A8-4060-ADB5-CA87FBE4074C}" type="presParOf" srcId="{968E3E64-0700-4598-AAE0-29004B8F1F64}" destId="{4701483C-32C1-4127-AE95-8FD7E5021CF8}" srcOrd="0" destOrd="0" presId="urn:microsoft.com/office/officeart/2008/layout/LinedList"/>
    <dgm:cxn modelId="{53A6E52A-F471-408F-8FE5-63BFD04674F2}" type="presParOf" srcId="{968E3E64-0700-4598-AAE0-29004B8F1F64}" destId="{C264C8E0-9B62-4008-8FB6-F262EE74B238}" srcOrd="1" destOrd="0" presId="urn:microsoft.com/office/officeart/2008/layout/LinedList"/>
    <dgm:cxn modelId="{EE4017D1-6DF9-4FBA-8107-B7EACBD98FB3}" type="presParOf" srcId="{968E3E64-0700-4598-AAE0-29004B8F1F64}" destId="{F0D16ADE-56B7-4ADD-8ECF-C344AB3CB590}" srcOrd="2" destOrd="0" presId="urn:microsoft.com/office/officeart/2008/layout/LinedList"/>
    <dgm:cxn modelId="{76D73B33-E5DA-4D4A-89F8-9A129E01199E}" type="presParOf" srcId="{788C14E3-E9A0-4843-BE0A-BF4B47135D54}" destId="{8A401F81-6EB1-4642-9A28-D837DB1F6FF3}" srcOrd="2" destOrd="0" presId="urn:microsoft.com/office/officeart/2008/layout/LinedList"/>
    <dgm:cxn modelId="{B6AA3944-1A5E-4884-BF6F-291A636BCFE8}" type="presParOf" srcId="{788C14E3-E9A0-4843-BE0A-BF4B47135D54}" destId="{2C37B7B9-7F72-4684-B0B3-C3FE33A81DBF}" srcOrd="3" destOrd="0" presId="urn:microsoft.com/office/officeart/2008/layout/LinedList"/>
    <dgm:cxn modelId="{686C73AB-32A0-4248-A8CF-06AB2172082E}" type="presParOf" srcId="{786D5F05-AE86-439C-B924-4B45F6AF56C4}" destId="{519C2DFA-8FD7-4EFF-B741-A75C3865CC0D}" srcOrd="6" destOrd="0" presId="urn:microsoft.com/office/officeart/2008/layout/LinedList"/>
    <dgm:cxn modelId="{84656D64-7301-4704-B150-AA2ACC06FD7F}" type="presParOf" srcId="{786D5F05-AE86-439C-B924-4B45F6AF56C4}" destId="{AAF5BD95-DC91-4BF8-B81A-3C4F4C42709D}" srcOrd="7" destOrd="0" presId="urn:microsoft.com/office/officeart/2008/layout/LinedList"/>
    <dgm:cxn modelId="{45C65D46-8CAB-4AFD-AA8E-4A35200EEA0A}" type="presParOf" srcId="{AAF5BD95-DC91-4BF8-B81A-3C4F4C42709D}" destId="{A161148A-1630-41BC-A0FB-03472864DBC6}" srcOrd="0" destOrd="0" presId="urn:microsoft.com/office/officeart/2008/layout/LinedList"/>
    <dgm:cxn modelId="{20CF0591-7E2E-4B9D-BD6B-52B562E9D2C5}" type="presParOf" srcId="{AAF5BD95-DC91-4BF8-B81A-3C4F4C42709D}" destId="{68D101B9-96B8-4C64-AF97-2CE87CF6B071}" srcOrd="1" destOrd="0" presId="urn:microsoft.com/office/officeart/2008/layout/LinedList"/>
    <dgm:cxn modelId="{0B65788D-63AC-436B-99CC-D605E2CDECA2}" type="presParOf" srcId="{68D101B9-96B8-4C64-AF97-2CE87CF6B071}" destId="{196823B9-D77F-4018-BCF9-3580D02F9EEB}" srcOrd="0" destOrd="0" presId="urn:microsoft.com/office/officeart/2008/layout/LinedList"/>
    <dgm:cxn modelId="{C8791687-4DE4-407D-96BD-9799E39CA2AF}" type="presParOf" srcId="{68D101B9-96B8-4C64-AF97-2CE87CF6B071}" destId="{A2BBC377-DEDA-41ED-BC90-142065340FFF}" srcOrd="1" destOrd="0" presId="urn:microsoft.com/office/officeart/2008/layout/LinedList"/>
    <dgm:cxn modelId="{F24E6391-37F1-4B49-86D4-A667893F568B}" type="presParOf" srcId="{A2BBC377-DEDA-41ED-BC90-142065340FFF}" destId="{5DE97524-8D46-4908-B546-BE4A12FE2909}" srcOrd="0" destOrd="0" presId="urn:microsoft.com/office/officeart/2008/layout/LinedList"/>
    <dgm:cxn modelId="{63D35F1C-7377-4EE5-B142-681CCEF5C856}" type="presParOf" srcId="{A2BBC377-DEDA-41ED-BC90-142065340FFF}" destId="{E42573D7-51EC-43AF-9285-6A9EFD8C18D1}" srcOrd="1" destOrd="0" presId="urn:microsoft.com/office/officeart/2008/layout/LinedList"/>
    <dgm:cxn modelId="{7EED0B59-A57B-41FC-B204-3783FC4EC8E6}" type="presParOf" srcId="{A2BBC377-DEDA-41ED-BC90-142065340FFF}" destId="{2F06C5F4-1AFC-43B6-BFBE-5F0B94DA0152}" srcOrd="2" destOrd="0" presId="urn:microsoft.com/office/officeart/2008/layout/LinedList"/>
    <dgm:cxn modelId="{7F60E1D1-8321-4286-B167-121BF8651952}" type="presParOf" srcId="{68D101B9-96B8-4C64-AF97-2CE87CF6B071}" destId="{2C2F9C00-9A21-4ABF-9E66-122E0876141C}" srcOrd="2" destOrd="0" presId="urn:microsoft.com/office/officeart/2008/layout/LinedList"/>
    <dgm:cxn modelId="{9E415696-AB9E-4F0F-93EF-606EE80613E7}" type="presParOf" srcId="{68D101B9-96B8-4C64-AF97-2CE87CF6B071}" destId="{A15ED7B6-C7FA-47C3-A6E1-BCB4C0B103B4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FBA967-F586-4227-9025-F76B5C12311F}">
      <dsp:nvSpPr>
        <dsp:cNvPr id="0" name=""/>
        <dsp:cNvSpPr/>
      </dsp:nvSpPr>
      <dsp:spPr>
        <a:xfrm>
          <a:off x="740811" y="3354076"/>
          <a:ext cx="424118" cy="1818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1818344"/>
              </a:lnTo>
              <a:lnTo>
                <a:pt x="424118" y="18183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00" kern="1200"/>
        </a:p>
      </dsp:txBody>
      <dsp:txXfrm>
        <a:off x="906191" y="4216570"/>
        <a:ext cx="93357" cy="93357"/>
      </dsp:txXfrm>
    </dsp:sp>
    <dsp:sp modelId="{157E9B99-A0E3-462E-83B0-FDADFC3BF042}">
      <dsp:nvSpPr>
        <dsp:cNvPr id="0" name=""/>
        <dsp:cNvSpPr/>
      </dsp:nvSpPr>
      <dsp:spPr>
        <a:xfrm>
          <a:off x="740811" y="3354076"/>
          <a:ext cx="424118" cy="1010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1010191"/>
              </a:lnTo>
              <a:lnTo>
                <a:pt x="424118" y="10101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925480" y="3831782"/>
        <a:ext cx="54780" cy="54780"/>
      </dsp:txXfrm>
    </dsp:sp>
    <dsp:sp modelId="{AD8F9CFB-175C-4674-A00A-BA78BDF2AD15}">
      <dsp:nvSpPr>
        <dsp:cNvPr id="0" name=""/>
        <dsp:cNvSpPr/>
      </dsp:nvSpPr>
      <dsp:spPr>
        <a:xfrm>
          <a:off x="3285523" y="3556115"/>
          <a:ext cx="424118" cy="404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404076"/>
              </a:lnTo>
              <a:lnTo>
                <a:pt x="424118" y="404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482938" y="3743508"/>
        <a:ext cx="29289" cy="29289"/>
      </dsp:txXfrm>
    </dsp:sp>
    <dsp:sp modelId="{97D31C07-286F-4B8C-96F6-F8B7678DAAB4}">
      <dsp:nvSpPr>
        <dsp:cNvPr id="0" name=""/>
        <dsp:cNvSpPr/>
      </dsp:nvSpPr>
      <dsp:spPr>
        <a:xfrm>
          <a:off x="3285523" y="3152038"/>
          <a:ext cx="424118" cy="404076"/>
        </a:xfrm>
        <a:custGeom>
          <a:avLst/>
          <a:gdLst/>
          <a:ahLst/>
          <a:cxnLst/>
          <a:rect l="0" t="0" r="0" b="0"/>
          <a:pathLst>
            <a:path>
              <a:moveTo>
                <a:pt x="0" y="404076"/>
              </a:moveTo>
              <a:lnTo>
                <a:pt x="212059" y="404076"/>
              </a:lnTo>
              <a:lnTo>
                <a:pt x="212059" y="0"/>
              </a:lnTo>
              <a:lnTo>
                <a:pt x="424118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482938" y="3339431"/>
        <a:ext cx="29289" cy="29289"/>
      </dsp:txXfrm>
    </dsp:sp>
    <dsp:sp modelId="{79F60E90-1D27-4848-A062-D8BD95731A40}">
      <dsp:nvSpPr>
        <dsp:cNvPr id="0" name=""/>
        <dsp:cNvSpPr/>
      </dsp:nvSpPr>
      <dsp:spPr>
        <a:xfrm>
          <a:off x="740811" y="3354076"/>
          <a:ext cx="424118" cy="202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202038"/>
              </a:lnTo>
              <a:lnTo>
                <a:pt x="424118" y="2020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941125" y="3443351"/>
        <a:ext cx="23489" cy="23489"/>
      </dsp:txXfrm>
    </dsp:sp>
    <dsp:sp modelId="{05D0D621-E7EA-4236-A2BC-88EEB668EA68}">
      <dsp:nvSpPr>
        <dsp:cNvPr id="0" name=""/>
        <dsp:cNvSpPr/>
      </dsp:nvSpPr>
      <dsp:spPr>
        <a:xfrm>
          <a:off x="3285523" y="1535732"/>
          <a:ext cx="424118" cy="8081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808153"/>
              </a:lnTo>
              <a:lnTo>
                <a:pt x="424118" y="8081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474765" y="1916991"/>
        <a:ext cx="45634" cy="45634"/>
      </dsp:txXfrm>
    </dsp:sp>
    <dsp:sp modelId="{3E75032A-8D0C-4872-91CA-B4388C151652}">
      <dsp:nvSpPr>
        <dsp:cNvPr id="0" name=""/>
        <dsp:cNvSpPr/>
      </dsp:nvSpPr>
      <dsp:spPr>
        <a:xfrm>
          <a:off x="3285523" y="1490012"/>
          <a:ext cx="4241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118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486979" y="1525129"/>
        <a:ext cx="21205" cy="21205"/>
      </dsp:txXfrm>
    </dsp:sp>
    <dsp:sp modelId="{CE0FCCF2-82CF-4E26-BE77-C7B129FEA5C7}">
      <dsp:nvSpPr>
        <dsp:cNvPr id="0" name=""/>
        <dsp:cNvSpPr/>
      </dsp:nvSpPr>
      <dsp:spPr>
        <a:xfrm>
          <a:off x="5830235" y="727579"/>
          <a:ext cx="424118" cy="404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404076"/>
              </a:lnTo>
              <a:lnTo>
                <a:pt x="424118" y="404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6027650" y="914972"/>
        <a:ext cx="29289" cy="29289"/>
      </dsp:txXfrm>
    </dsp:sp>
    <dsp:sp modelId="{E4260AE8-89AA-4202-95B4-CFA88144B164}">
      <dsp:nvSpPr>
        <dsp:cNvPr id="0" name=""/>
        <dsp:cNvSpPr/>
      </dsp:nvSpPr>
      <dsp:spPr>
        <a:xfrm>
          <a:off x="5830235" y="323502"/>
          <a:ext cx="424118" cy="404076"/>
        </a:xfrm>
        <a:custGeom>
          <a:avLst/>
          <a:gdLst/>
          <a:ahLst/>
          <a:cxnLst/>
          <a:rect l="0" t="0" r="0" b="0"/>
          <a:pathLst>
            <a:path>
              <a:moveTo>
                <a:pt x="0" y="404076"/>
              </a:moveTo>
              <a:lnTo>
                <a:pt x="212059" y="404076"/>
              </a:lnTo>
              <a:lnTo>
                <a:pt x="212059" y="0"/>
              </a:lnTo>
              <a:lnTo>
                <a:pt x="424118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6027650" y="510896"/>
        <a:ext cx="29289" cy="29289"/>
      </dsp:txXfrm>
    </dsp:sp>
    <dsp:sp modelId="{EAAC1785-FD89-41DC-99E2-0091A6C45DEF}">
      <dsp:nvSpPr>
        <dsp:cNvPr id="0" name=""/>
        <dsp:cNvSpPr/>
      </dsp:nvSpPr>
      <dsp:spPr>
        <a:xfrm>
          <a:off x="3285523" y="727579"/>
          <a:ext cx="424118" cy="808153"/>
        </a:xfrm>
        <a:custGeom>
          <a:avLst/>
          <a:gdLst/>
          <a:ahLst/>
          <a:cxnLst/>
          <a:rect l="0" t="0" r="0" b="0"/>
          <a:pathLst>
            <a:path>
              <a:moveTo>
                <a:pt x="0" y="808153"/>
              </a:moveTo>
              <a:lnTo>
                <a:pt x="212059" y="808153"/>
              </a:lnTo>
              <a:lnTo>
                <a:pt x="212059" y="0"/>
              </a:lnTo>
              <a:lnTo>
                <a:pt x="424118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474765" y="1108838"/>
        <a:ext cx="45634" cy="45634"/>
      </dsp:txXfrm>
    </dsp:sp>
    <dsp:sp modelId="{23681546-44C5-419B-A533-CB80C45B3C5E}">
      <dsp:nvSpPr>
        <dsp:cNvPr id="0" name=""/>
        <dsp:cNvSpPr/>
      </dsp:nvSpPr>
      <dsp:spPr>
        <a:xfrm>
          <a:off x="740811" y="1535732"/>
          <a:ext cx="424118" cy="1818344"/>
        </a:xfrm>
        <a:custGeom>
          <a:avLst/>
          <a:gdLst/>
          <a:ahLst/>
          <a:cxnLst/>
          <a:rect l="0" t="0" r="0" b="0"/>
          <a:pathLst>
            <a:path>
              <a:moveTo>
                <a:pt x="0" y="1818344"/>
              </a:moveTo>
              <a:lnTo>
                <a:pt x="212059" y="1818344"/>
              </a:lnTo>
              <a:lnTo>
                <a:pt x="212059" y="0"/>
              </a:lnTo>
              <a:lnTo>
                <a:pt x="42411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00" kern="1200"/>
        </a:p>
      </dsp:txBody>
      <dsp:txXfrm>
        <a:off x="906191" y="2398225"/>
        <a:ext cx="93357" cy="93357"/>
      </dsp:txXfrm>
    </dsp:sp>
    <dsp:sp modelId="{797EDD58-5F63-4CEE-99F4-0E0CC4FB9E51}">
      <dsp:nvSpPr>
        <dsp:cNvPr id="0" name=""/>
        <dsp:cNvSpPr/>
      </dsp:nvSpPr>
      <dsp:spPr>
        <a:xfrm rot="16200000">
          <a:off x="-1283825" y="3030815"/>
          <a:ext cx="3402749" cy="646522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200" kern="1200" dirty="0"/>
            <a:t>Total de Votos</a:t>
          </a:r>
        </a:p>
      </dsp:txBody>
      <dsp:txXfrm>
        <a:off x="-1283825" y="3030815"/>
        <a:ext cx="3402749" cy="646522"/>
      </dsp:txXfrm>
    </dsp:sp>
    <dsp:sp modelId="{895DBD45-600D-4970-AED1-2E89EA5D4352}">
      <dsp:nvSpPr>
        <dsp:cNvPr id="0" name=""/>
        <dsp:cNvSpPr/>
      </dsp:nvSpPr>
      <dsp:spPr>
        <a:xfrm>
          <a:off x="1164929" y="1212471"/>
          <a:ext cx="2120593" cy="646522"/>
        </a:xfrm>
        <a:prstGeom prst="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Votos a Votáveis Concorrentes</a:t>
          </a:r>
        </a:p>
      </dsp:txBody>
      <dsp:txXfrm>
        <a:off x="1164929" y="1212471"/>
        <a:ext cx="2120593" cy="646522"/>
      </dsp:txXfrm>
    </dsp:sp>
    <dsp:sp modelId="{2430E90B-2521-46AA-A57A-0A7AE9531021}">
      <dsp:nvSpPr>
        <dsp:cNvPr id="0" name=""/>
        <dsp:cNvSpPr/>
      </dsp:nvSpPr>
      <dsp:spPr>
        <a:xfrm>
          <a:off x="3709642" y="404318"/>
          <a:ext cx="2120593" cy="646522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Votos Válidos</a:t>
          </a:r>
        </a:p>
      </dsp:txBody>
      <dsp:txXfrm>
        <a:off x="3709642" y="404318"/>
        <a:ext cx="2120593" cy="646522"/>
      </dsp:txXfrm>
    </dsp:sp>
    <dsp:sp modelId="{6FF1A472-28E3-46FA-9D18-678078DEA58D}">
      <dsp:nvSpPr>
        <dsp:cNvPr id="0" name=""/>
        <dsp:cNvSpPr/>
      </dsp:nvSpPr>
      <dsp:spPr>
        <a:xfrm>
          <a:off x="6254354" y="241"/>
          <a:ext cx="2120593" cy="646522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Votos Nominais</a:t>
          </a:r>
        </a:p>
      </dsp:txBody>
      <dsp:txXfrm>
        <a:off x="6254354" y="241"/>
        <a:ext cx="2120593" cy="646522"/>
      </dsp:txXfrm>
    </dsp:sp>
    <dsp:sp modelId="{1B5506A0-32AD-4DC4-AA12-729BD51E342F}">
      <dsp:nvSpPr>
        <dsp:cNvPr id="0" name=""/>
        <dsp:cNvSpPr/>
      </dsp:nvSpPr>
      <dsp:spPr>
        <a:xfrm>
          <a:off x="6254354" y="808394"/>
          <a:ext cx="2120593" cy="646522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Votos de Legenda</a:t>
          </a:r>
        </a:p>
      </dsp:txBody>
      <dsp:txXfrm>
        <a:off x="6254354" y="808394"/>
        <a:ext cx="2120593" cy="646522"/>
      </dsp:txXfrm>
    </dsp:sp>
    <dsp:sp modelId="{5EB82A4E-78C6-4DCC-8B41-92A086523DED}">
      <dsp:nvSpPr>
        <dsp:cNvPr id="0" name=""/>
        <dsp:cNvSpPr/>
      </dsp:nvSpPr>
      <dsp:spPr>
        <a:xfrm>
          <a:off x="3709642" y="1212471"/>
          <a:ext cx="2120593" cy="646522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Votos Anulados</a:t>
          </a:r>
        </a:p>
      </dsp:txBody>
      <dsp:txXfrm>
        <a:off x="3709642" y="1212471"/>
        <a:ext cx="2120593" cy="646522"/>
      </dsp:txXfrm>
    </dsp:sp>
    <dsp:sp modelId="{16588685-6D2F-4986-81CC-97784F986B19}">
      <dsp:nvSpPr>
        <dsp:cNvPr id="0" name=""/>
        <dsp:cNvSpPr/>
      </dsp:nvSpPr>
      <dsp:spPr>
        <a:xfrm>
          <a:off x="3709642" y="2020624"/>
          <a:ext cx="2120593" cy="646522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Votos Anulados Sub Judice</a:t>
          </a:r>
        </a:p>
      </dsp:txBody>
      <dsp:txXfrm>
        <a:off x="3709642" y="2020624"/>
        <a:ext cx="2120593" cy="646522"/>
      </dsp:txXfrm>
    </dsp:sp>
    <dsp:sp modelId="{59CE65BF-89EE-4693-9979-371749D03AE3}">
      <dsp:nvSpPr>
        <dsp:cNvPr id="0" name=""/>
        <dsp:cNvSpPr/>
      </dsp:nvSpPr>
      <dsp:spPr>
        <a:xfrm>
          <a:off x="1164929" y="3232853"/>
          <a:ext cx="2120593" cy="64652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Total de Votos Nulos</a:t>
          </a:r>
        </a:p>
      </dsp:txBody>
      <dsp:txXfrm>
        <a:off x="1164929" y="3232853"/>
        <a:ext cx="2120593" cy="646522"/>
      </dsp:txXfrm>
    </dsp:sp>
    <dsp:sp modelId="{FD22ED59-38B9-445E-B5AE-2091D4843CA8}">
      <dsp:nvSpPr>
        <dsp:cNvPr id="0" name=""/>
        <dsp:cNvSpPr/>
      </dsp:nvSpPr>
      <dsp:spPr>
        <a:xfrm>
          <a:off x="3709642" y="2828777"/>
          <a:ext cx="2120593" cy="64652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Votos Nulos</a:t>
          </a:r>
        </a:p>
      </dsp:txBody>
      <dsp:txXfrm>
        <a:off x="3709642" y="2828777"/>
        <a:ext cx="2120593" cy="646522"/>
      </dsp:txXfrm>
    </dsp:sp>
    <dsp:sp modelId="{C6ABBDBA-2F77-4993-A3B1-97756C943DE4}">
      <dsp:nvSpPr>
        <dsp:cNvPr id="0" name=""/>
        <dsp:cNvSpPr/>
      </dsp:nvSpPr>
      <dsp:spPr>
        <a:xfrm>
          <a:off x="3709642" y="3636930"/>
          <a:ext cx="2120593" cy="64652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Votos Nulos Técnicos</a:t>
          </a:r>
        </a:p>
      </dsp:txBody>
      <dsp:txXfrm>
        <a:off x="3709642" y="3636930"/>
        <a:ext cx="2120593" cy="646522"/>
      </dsp:txXfrm>
    </dsp:sp>
    <dsp:sp modelId="{E6AB261D-2957-4342-9077-B932535E3C3D}">
      <dsp:nvSpPr>
        <dsp:cNvPr id="0" name=""/>
        <dsp:cNvSpPr/>
      </dsp:nvSpPr>
      <dsp:spPr>
        <a:xfrm>
          <a:off x="1164929" y="4041006"/>
          <a:ext cx="2120593" cy="64652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Votos Brancos</a:t>
          </a:r>
        </a:p>
      </dsp:txBody>
      <dsp:txXfrm>
        <a:off x="1164929" y="4041006"/>
        <a:ext cx="2120593" cy="646522"/>
      </dsp:txXfrm>
    </dsp:sp>
    <dsp:sp modelId="{968C3602-1E8A-4DBB-91D5-2E909809E6CE}">
      <dsp:nvSpPr>
        <dsp:cNvPr id="0" name=""/>
        <dsp:cNvSpPr/>
      </dsp:nvSpPr>
      <dsp:spPr>
        <a:xfrm>
          <a:off x="1164929" y="4849160"/>
          <a:ext cx="2120593" cy="64652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Votos Anulados e Apurados em Separado</a:t>
          </a:r>
        </a:p>
      </dsp:txBody>
      <dsp:txXfrm>
        <a:off x="1164929" y="4849160"/>
        <a:ext cx="2120593" cy="6465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FBA967-F586-4227-9025-F76B5C12311F}">
      <dsp:nvSpPr>
        <dsp:cNvPr id="0" name=""/>
        <dsp:cNvSpPr/>
      </dsp:nvSpPr>
      <dsp:spPr>
        <a:xfrm>
          <a:off x="2368607" y="3354076"/>
          <a:ext cx="424118" cy="1818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1818344"/>
              </a:lnTo>
              <a:lnTo>
                <a:pt x="424118" y="18183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00" kern="1200"/>
        </a:p>
      </dsp:txBody>
      <dsp:txXfrm>
        <a:off x="2533987" y="4216570"/>
        <a:ext cx="93357" cy="93357"/>
      </dsp:txXfrm>
    </dsp:sp>
    <dsp:sp modelId="{157E9B99-A0E3-462E-83B0-FDADFC3BF042}">
      <dsp:nvSpPr>
        <dsp:cNvPr id="0" name=""/>
        <dsp:cNvSpPr/>
      </dsp:nvSpPr>
      <dsp:spPr>
        <a:xfrm>
          <a:off x="2368607" y="3354076"/>
          <a:ext cx="424118" cy="1010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1010191"/>
              </a:lnTo>
              <a:lnTo>
                <a:pt x="424118" y="10101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2553276" y="3831782"/>
        <a:ext cx="54780" cy="54780"/>
      </dsp:txXfrm>
    </dsp:sp>
    <dsp:sp modelId="{AD8F9CFB-175C-4674-A00A-BA78BDF2AD15}">
      <dsp:nvSpPr>
        <dsp:cNvPr id="0" name=""/>
        <dsp:cNvSpPr/>
      </dsp:nvSpPr>
      <dsp:spPr>
        <a:xfrm>
          <a:off x="4913319" y="3556115"/>
          <a:ext cx="424118" cy="404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404076"/>
              </a:lnTo>
              <a:lnTo>
                <a:pt x="424118" y="404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10734" y="3743508"/>
        <a:ext cx="29289" cy="29289"/>
      </dsp:txXfrm>
    </dsp:sp>
    <dsp:sp modelId="{97D31C07-286F-4B8C-96F6-F8B7678DAAB4}">
      <dsp:nvSpPr>
        <dsp:cNvPr id="0" name=""/>
        <dsp:cNvSpPr/>
      </dsp:nvSpPr>
      <dsp:spPr>
        <a:xfrm>
          <a:off x="4913319" y="3152038"/>
          <a:ext cx="424118" cy="404076"/>
        </a:xfrm>
        <a:custGeom>
          <a:avLst/>
          <a:gdLst/>
          <a:ahLst/>
          <a:cxnLst/>
          <a:rect l="0" t="0" r="0" b="0"/>
          <a:pathLst>
            <a:path>
              <a:moveTo>
                <a:pt x="0" y="404076"/>
              </a:moveTo>
              <a:lnTo>
                <a:pt x="212059" y="404076"/>
              </a:lnTo>
              <a:lnTo>
                <a:pt x="212059" y="0"/>
              </a:lnTo>
              <a:lnTo>
                <a:pt x="424118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10734" y="3339431"/>
        <a:ext cx="29289" cy="29289"/>
      </dsp:txXfrm>
    </dsp:sp>
    <dsp:sp modelId="{79F60E90-1D27-4848-A062-D8BD95731A40}">
      <dsp:nvSpPr>
        <dsp:cNvPr id="0" name=""/>
        <dsp:cNvSpPr/>
      </dsp:nvSpPr>
      <dsp:spPr>
        <a:xfrm>
          <a:off x="2368607" y="3354076"/>
          <a:ext cx="424118" cy="202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202038"/>
              </a:lnTo>
              <a:lnTo>
                <a:pt x="424118" y="2020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2568921" y="3443351"/>
        <a:ext cx="23489" cy="23489"/>
      </dsp:txXfrm>
    </dsp:sp>
    <dsp:sp modelId="{05D0D621-E7EA-4236-A2BC-88EEB668EA68}">
      <dsp:nvSpPr>
        <dsp:cNvPr id="0" name=""/>
        <dsp:cNvSpPr/>
      </dsp:nvSpPr>
      <dsp:spPr>
        <a:xfrm>
          <a:off x="4913319" y="1535732"/>
          <a:ext cx="424118" cy="8081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808153"/>
              </a:lnTo>
              <a:lnTo>
                <a:pt x="424118" y="8081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02561" y="1916991"/>
        <a:ext cx="45634" cy="45634"/>
      </dsp:txXfrm>
    </dsp:sp>
    <dsp:sp modelId="{3E75032A-8D0C-4872-91CA-B4388C151652}">
      <dsp:nvSpPr>
        <dsp:cNvPr id="0" name=""/>
        <dsp:cNvSpPr/>
      </dsp:nvSpPr>
      <dsp:spPr>
        <a:xfrm>
          <a:off x="4913319" y="1490012"/>
          <a:ext cx="4241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4118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14775" y="1525129"/>
        <a:ext cx="21205" cy="21205"/>
      </dsp:txXfrm>
    </dsp:sp>
    <dsp:sp modelId="{CE0FCCF2-82CF-4E26-BE77-C7B129FEA5C7}">
      <dsp:nvSpPr>
        <dsp:cNvPr id="0" name=""/>
        <dsp:cNvSpPr/>
      </dsp:nvSpPr>
      <dsp:spPr>
        <a:xfrm>
          <a:off x="7458031" y="727579"/>
          <a:ext cx="424118" cy="404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2059" y="0"/>
              </a:lnTo>
              <a:lnTo>
                <a:pt x="212059" y="404076"/>
              </a:lnTo>
              <a:lnTo>
                <a:pt x="424118" y="404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7655446" y="914972"/>
        <a:ext cx="29289" cy="29289"/>
      </dsp:txXfrm>
    </dsp:sp>
    <dsp:sp modelId="{E4260AE8-89AA-4202-95B4-CFA88144B164}">
      <dsp:nvSpPr>
        <dsp:cNvPr id="0" name=""/>
        <dsp:cNvSpPr/>
      </dsp:nvSpPr>
      <dsp:spPr>
        <a:xfrm>
          <a:off x="7458031" y="323502"/>
          <a:ext cx="424118" cy="404076"/>
        </a:xfrm>
        <a:custGeom>
          <a:avLst/>
          <a:gdLst/>
          <a:ahLst/>
          <a:cxnLst/>
          <a:rect l="0" t="0" r="0" b="0"/>
          <a:pathLst>
            <a:path>
              <a:moveTo>
                <a:pt x="0" y="404076"/>
              </a:moveTo>
              <a:lnTo>
                <a:pt x="212059" y="404076"/>
              </a:lnTo>
              <a:lnTo>
                <a:pt x="212059" y="0"/>
              </a:lnTo>
              <a:lnTo>
                <a:pt x="424118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7655446" y="510896"/>
        <a:ext cx="29289" cy="29289"/>
      </dsp:txXfrm>
    </dsp:sp>
    <dsp:sp modelId="{EAAC1785-FD89-41DC-99E2-0091A6C45DEF}">
      <dsp:nvSpPr>
        <dsp:cNvPr id="0" name=""/>
        <dsp:cNvSpPr/>
      </dsp:nvSpPr>
      <dsp:spPr>
        <a:xfrm>
          <a:off x="4913319" y="727579"/>
          <a:ext cx="424118" cy="808153"/>
        </a:xfrm>
        <a:custGeom>
          <a:avLst/>
          <a:gdLst/>
          <a:ahLst/>
          <a:cxnLst/>
          <a:rect l="0" t="0" r="0" b="0"/>
          <a:pathLst>
            <a:path>
              <a:moveTo>
                <a:pt x="0" y="808153"/>
              </a:moveTo>
              <a:lnTo>
                <a:pt x="212059" y="808153"/>
              </a:lnTo>
              <a:lnTo>
                <a:pt x="212059" y="0"/>
              </a:lnTo>
              <a:lnTo>
                <a:pt x="424118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02561" y="1108838"/>
        <a:ext cx="45634" cy="45634"/>
      </dsp:txXfrm>
    </dsp:sp>
    <dsp:sp modelId="{23681546-44C5-419B-A533-CB80C45B3C5E}">
      <dsp:nvSpPr>
        <dsp:cNvPr id="0" name=""/>
        <dsp:cNvSpPr/>
      </dsp:nvSpPr>
      <dsp:spPr>
        <a:xfrm>
          <a:off x="2368607" y="1535732"/>
          <a:ext cx="424118" cy="1818344"/>
        </a:xfrm>
        <a:custGeom>
          <a:avLst/>
          <a:gdLst/>
          <a:ahLst/>
          <a:cxnLst/>
          <a:rect l="0" t="0" r="0" b="0"/>
          <a:pathLst>
            <a:path>
              <a:moveTo>
                <a:pt x="0" y="1818344"/>
              </a:moveTo>
              <a:lnTo>
                <a:pt x="212059" y="1818344"/>
              </a:lnTo>
              <a:lnTo>
                <a:pt x="212059" y="0"/>
              </a:lnTo>
              <a:lnTo>
                <a:pt x="42411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00" kern="1200"/>
        </a:p>
      </dsp:txBody>
      <dsp:txXfrm>
        <a:off x="2533987" y="2398225"/>
        <a:ext cx="93357" cy="93357"/>
      </dsp:txXfrm>
    </dsp:sp>
    <dsp:sp modelId="{797EDD58-5F63-4CEE-99F4-0E0CC4FB9E51}">
      <dsp:nvSpPr>
        <dsp:cNvPr id="0" name=""/>
        <dsp:cNvSpPr/>
      </dsp:nvSpPr>
      <dsp:spPr>
        <a:xfrm rot="16200000">
          <a:off x="343970" y="3030815"/>
          <a:ext cx="3402749" cy="646522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200" kern="1200" dirty="0"/>
            <a:t>Total de Votos</a:t>
          </a:r>
        </a:p>
      </dsp:txBody>
      <dsp:txXfrm>
        <a:off x="343970" y="3030815"/>
        <a:ext cx="3402749" cy="646522"/>
      </dsp:txXfrm>
    </dsp:sp>
    <dsp:sp modelId="{895DBD45-600D-4970-AED1-2E89EA5D4352}">
      <dsp:nvSpPr>
        <dsp:cNvPr id="0" name=""/>
        <dsp:cNvSpPr/>
      </dsp:nvSpPr>
      <dsp:spPr>
        <a:xfrm>
          <a:off x="2792725" y="1212471"/>
          <a:ext cx="2120593" cy="646522"/>
        </a:xfrm>
        <a:prstGeom prst="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% = Votos a Votáveis Concorrentes / Total de Votos</a:t>
          </a:r>
        </a:p>
      </dsp:txBody>
      <dsp:txXfrm>
        <a:off x="2792725" y="1212471"/>
        <a:ext cx="2120593" cy="646522"/>
      </dsp:txXfrm>
    </dsp:sp>
    <dsp:sp modelId="{2430E90B-2521-46AA-A57A-0A7AE9531021}">
      <dsp:nvSpPr>
        <dsp:cNvPr id="0" name=""/>
        <dsp:cNvSpPr/>
      </dsp:nvSpPr>
      <dsp:spPr>
        <a:xfrm>
          <a:off x="5337438" y="404318"/>
          <a:ext cx="2120593" cy="646522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% = Votos Válidos / Votos a Votáveis Concorrente</a:t>
          </a:r>
        </a:p>
      </dsp:txBody>
      <dsp:txXfrm>
        <a:off x="5337438" y="404318"/>
        <a:ext cx="2120593" cy="646522"/>
      </dsp:txXfrm>
    </dsp:sp>
    <dsp:sp modelId="{6FF1A472-28E3-46FA-9D18-678078DEA58D}">
      <dsp:nvSpPr>
        <dsp:cNvPr id="0" name=""/>
        <dsp:cNvSpPr/>
      </dsp:nvSpPr>
      <dsp:spPr>
        <a:xfrm>
          <a:off x="7882150" y="241"/>
          <a:ext cx="2120593" cy="646522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% = Votos Nominais / Votos Válidos</a:t>
          </a:r>
        </a:p>
      </dsp:txBody>
      <dsp:txXfrm>
        <a:off x="7882150" y="241"/>
        <a:ext cx="2120593" cy="646522"/>
      </dsp:txXfrm>
    </dsp:sp>
    <dsp:sp modelId="{1B5506A0-32AD-4DC4-AA12-729BD51E342F}">
      <dsp:nvSpPr>
        <dsp:cNvPr id="0" name=""/>
        <dsp:cNvSpPr/>
      </dsp:nvSpPr>
      <dsp:spPr>
        <a:xfrm>
          <a:off x="7882150" y="808394"/>
          <a:ext cx="2120593" cy="646522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% = Votos de Legenda / Votos Válidos</a:t>
          </a:r>
        </a:p>
      </dsp:txBody>
      <dsp:txXfrm>
        <a:off x="7882150" y="808394"/>
        <a:ext cx="2120593" cy="646522"/>
      </dsp:txXfrm>
    </dsp:sp>
    <dsp:sp modelId="{5EB82A4E-78C6-4DCC-8B41-92A086523DED}">
      <dsp:nvSpPr>
        <dsp:cNvPr id="0" name=""/>
        <dsp:cNvSpPr/>
      </dsp:nvSpPr>
      <dsp:spPr>
        <a:xfrm>
          <a:off x="5337438" y="1212471"/>
          <a:ext cx="2120593" cy="646522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% = Votos Anulados / Votos a Votáveis Concorrentes</a:t>
          </a:r>
        </a:p>
      </dsp:txBody>
      <dsp:txXfrm>
        <a:off x="5337438" y="1212471"/>
        <a:ext cx="2120593" cy="646522"/>
      </dsp:txXfrm>
    </dsp:sp>
    <dsp:sp modelId="{16588685-6D2F-4986-81CC-97784F986B19}">
      <dsp:nvSpPr>
        <dsp:cNvPr id="0" name=""/>
        <dsp:cNvSpPr/>
      </dsp:nvSpPr>
      <dsp:spPr>
        <a:xfrm>
          <a:off x="5337438" y="2020624"/>
          <a:ext cx="2120593" cy="646522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% = Votos Anulados Sub Judice / Votos a Votáveis Concorrentes</a:t>
          </a:r>
        </a:p>
      </dsp:txBody>
      <dsp:txXfrm>
        <a:off x="5337438" y="2020624"/>
        <a:ext cx="2120593" cy="646522"/>
      </dsp:txXfrm>
    </dsp:sp>
    <dsp:sp modelId="{59CE65BF-89EE-4693-9979-371749D03AE3}">
      <dsp:nvSpPr>
        <dsp:cNvPr id="0" name=""/>
        <dsp:cNvSpPr/>
      </dsp:nvSpPr>
      <dsp:spPr>
        <a:xfrm>
          <a:off x="2792725" y="3232853"/>
          <a:ext cx="2120593" cy="64652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% = Total de Votos Nulos / Total de Votos</a:t>
          </a:r>
        </a:p>
      </dsp:txBody>
      <dsp:txXfrm>
        <a:off x="2792725" y="3232853"/>
        <a:ext cx="2120593" cy="646522"/>
      </dsp:txXfrm>
    </dsp:sp>
    <dsp:sp modelId="{FD22ED59-38B9-445E-B5AE-2091D4843CA8}">
      <dsp:nvSpPr>
        <dsp:cNvPr id="0" name=""/>
        <dsp:cNvSpPr/>
      </dsp:nvSpPr>
      <dsp:spPr>
        <a:xfrm>
          <a:off x="5337438" y="2828777"/>
          <a:ext cx="2120593" cy="64652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% = Votos Nulos / Total de Votos Nulos</a:t>
          </a:r>
        </a:p>
      </dsp:txBody>
      <dsp:txXfrm>
        <a:off x="5337438" y="2828777"/>
        <a:ext cx="2120593" cy="646522"/>
      </dsp:txXfrm>
    </dsp:sp>
    <dsp:sp modelId="{C6ABBDBA-2F77-4993-A3B1-97756C943DE4}">
      <dsp:nvSpPr>
        <dsp:cNvPr id="0" name=""/>
        <dsp:cNvSpPr/>
      </dsp:nvSpPr>
      <dsp:spPr>
        <a:xfrm>
          <a:off x="5337438" y="3636930"/>
          <a:ext cx="2120593" cy="64652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% = Votos Nulos Técnicos / Total de Votos Nulos</a:t>
          </a:r>
        </a:p>
      </dsp:txBody>
      <dsp:txXfrm>
        <a:off x="5337438" y="3636930"/>
        <a:ext cx="2120593" cy="646522"/>
      </dsp:txXfrm>
    </dsp:sp>
    <dsp:sp modelId="{E6AB261D-2957-4342-9077-B932535E3C3D}">
      <dsp:nvSpPr>
        <dsp:cNvPr id="0" name=""/>
        <dsp:cNvSpPr/>
      </dsp:nvSpPr>
      <dsp:spPr>
        <a:xfrm>
          <a:off x="2792725" y="4041006"/>
          <a:ext cx="2120593" cy="64652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% = Votos Brancos / Total de Votos</a:t>
          </a:r>
        </a:p>
      </dsp:txBody>
      <dsp:txXfrm>
        <a:off x="2792725" y="4041006"/>
        <a:ext cx="2120593" cy="646522"/>
      </dsp:txXfrm>
    </dsp:sp>
    <dsp:sp modelId="{968C3602-1E8A-4DBB-91D5-2E909809E6CE}">
      <dsp:nvSpPr>
        <dsp:cNvPr id="0" name=""/>
        <dsp:cNvSpPr/>
      </dsp:nvSpPr>
      <dsp:spPr>
        <a:xfrm>
          <a:off x="2792725" y="4849160"/>
          <a:ext cx="2120593" cy="64652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% = Votos Anulados e Apurados em Separado / Total de Votos</a:t>
          </a:r>
        </a:p>
      </dsp:txBody>
      <dsp:txXfrm>
        <a:off x="2792725" y="4849160"/>
        <a:ext cx="2120593" cy="6465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EF9846-789A-4FE4-A66F-9B3324A7DE7C}">
      <dsp:nvSpPr>
        <dsp:cNvPr id="0" name=""/>
        <dsp:cNvSpPr/>
      </dsp:nvSpPr>
      <dsp:spPr>
        <a:xfrm>
          <a:off x="1005721" y="3134264"/>
          <a:ext cx="521476" cy="1738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0738" y="0"/>
              </a:lnTo>
              <a:lnTo>
                <a:pt x="260738" y="1738917"/>
              </a:lnTo>
              <a:lnTo>
                <a:pt x="521476" y="17389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700" kern="1200"/>
        </a:p>
      </dsp:txBody>
      <dsp:txXfrm>
        <a:off x="1221073" y="3958337"/>
        <a:ext cx="90771" cy="90771"/>
      </dsp:txXfrm>
    </dsp:sp>
    <dsp:sp modelId="{4AAA1417-4BF0-462F-94C7-B02AE8B4AC66}">
      <dsp:nvSpPr>
        <dsp:cNvPr id="0" name=""/>
        <dsp:cNvSpPr/>
      </dsp:nvSpPr>
      <dsp:spPr>
        <a:xfrm>
          <a:off x="4134580" y="3879514"/>
          <a:ext cx="521476" cy="496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0738" y="0"/>
              </a:lnTo>
              <a:lnTo>
                <a:pt x="260738" y="496833"/>
              </a:lnTo>
              <a:lnTo>
                <a:pt x="521476" y="4968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4377311" y="4109924"/>
        <a:ext cx="36013" cy="36013"/>
      </dsp:txXfrm>
    </dsp:sp>
    <dsp:sp modelId="{6509FE46-EE5D-4201-A2F3-31F0F9042A49}">
      <dsp:nvSpPr>
        <dsp:cNvPr id="0" name=""/>
        <dsp:cNvSpPr/>
      </dsp:nvSpPr>
      <dsp:spPr>
        <a:xfrm>
          <a:off x="4134580" y="3382680"/>
          <a:ext cx="521476" cy="496833"/>
        </a:xfrm>
        <a:custGeom>
          <a:avLst/>
          <a:gdLst/>
          <a:ahLst/>
          <a:cxnLst/>
          <a:rect l="0" t="0" r="0" b="0"/>
          <a:pathLst>
            <a:path>
              <a:moveTo>
                <a:pt x="0" y="496833"/>
              </a:moveTo>
              <a:lnTo>
                <a:pt x="260738" y="496833"/>
              </a:lnTo>
              <a:lnTo>
                <a:pt x="260738" y="0"/>
              </a:lnTo>
              <a:lnTo>
                <a:pt x="521476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4377311" y="3613090"/>
        <a:ext cx="36013" cy="36013"/>
      </dsp:txXfrm>
    </dsp:sp>
    <dsp:sp modelId="{8E414D70-2580-449A-969A-90BFB132FFB4}">
      <dsp:nvSpPr>
        <dsp:cNvPr id="0" name=""/>
        <dsp:cNvSpPr/>
      </dsp:nvSpPr>
      <dsp:spPr>
        <a:xfrm>
          <a:off x="1005721" y="3134264"/>
          <a:ext cx="521476" cy="745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0738" y="0"/>
              </a:lnTo>
              <a:lnTo>
                <a:pt x="260738" y="745250"/>
              </a:lnTo>
              <a:lnTo>
                <a:pt x="521476" y="7452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700" kern="1200"/>
        </a:p>
      </dsp:txBody>
      <dsp:txXfrm>
        <a:off x="1243719" y="3484149"/>
        <a:ext cx="45478" cy="45478"/>
      </dsp:txXfrm>
    </dsp:sp>
    <dsp:sp modelId="{05D0D621-E7EA-4236-A2BC-88EEB668EA68}">
      <dsp:nvSpPr>
        <dsp:cNvPr id="0" name=""/>
        <dsp:cNvSpPr/>
      </dsp:nvSpPr>
      <dsp:spPr>
        <a:xfrm>
          <a:off x="4134580" y="1395346"/>
          <a:ext cx="521476" cy="9936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0738" y="0"/>
              </a:lnTo>
              <a:lnTo>
                <a:pt x="260738" y="993667"/>
              </a:lnTo>
              <a:lnTo>
                <a:pt x="521476" y="99366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700" kern="1200"/>
        </a:p>
      </dsp:txBody>
      <dsp:txXfrm>
        <a:off x="4367263" y="1864125"/>
        <a:ext cx="56109" cy="56109"/>
      </dsp:txXfrm>
    </dsp:sp>
    <dsp:sp modelId="{3E75032A-8D0C-4872-91CA-B4388C151652}">
      <dsp:nvSpPr>
        <dsp:cNvPr id="0" name=""/>
        <dsp:cNvSpPr/>
      </dsp:nvSpPr>
      <dsp:spPr>
        <a:xfrm>
          <a:off x="4134580" y="1349626"/>
          <a:ext cx="5214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1476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700" kern="1200"/>
        </a:p>
      </dsp:txBody>
      <dsp:txXfrm>
        <a:off x="4382281" y="1382309"/>
        <a:ext cx="26073" cy="26073"/>
      </dsp:txXfrm>
    </dsp:sp>
    <dsp:sp modelId="{EAAC1785-FD89-41DC-99E2-0091A6C45DEF}">
      <dsp:nvSpPr>
        <dsp:cNvPr id="0" name=""/>
        <dsp:cNvSpPr/>
      </dsp:nvSpPr>
      <dsp:spPr>
        <a:xfrm>
          <a:off x="4134580" y="401679"/>
          <a:ext cx="521476" cy="993667"/>
        </a:xfrm>
        <a:custGeom>
          <a:avLst/>
          <a:gdLst/>
          <a:ahLst/>
          <a:cxnLst/>
          <a:rect l="0" t="0" r="0" b="0"/>
          <a:pathLst>
            <a:path>
              <a:moveTo>
                <a:pt x="0" y="993667"/>
              </a:moveTo>
              <a:lnTo>
                <a:pt x="260738" y="993667"/>
              </a:lnTo>
              <a:lnTo>
                <a:pt x="260738" y="0"/>
              </a:lnTo>
              <a:lnTo>
                <a:pt x="521476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700" kern="1200"/>
        </a:p>
      </dsp:txBody>
      <dsp:txXfrm>
        <a:off x="4367263" y="870458"/>
        <a:ext cx="56109" cy="56109"/>
      </dsp:txXfrm>
    </dsp:sp>
    <dsp:sp modelId="{23681546-44C5-419B-A533-CB80C45B3C5E}">
      <dsp:nvSpPr>
        <dsp:cNvPr id="0" name=""/>
        <dsp:cNvSpPr/>
      </dsp:nvSpPr>
      <dsp:spPr>
        <a:xfrm>
          <a:off x="1005721" y="1395346"/>
          <a:ext cx="521476" cy="1738917"/>
        </a:xfrm>
        <a:custGeom>
          <a:avLst/>
          <a:gdLst/>
          <a:ahLst/>
          <a:cxnLst/>
          <a:rect l="0" t="0" r="0" b="0"/>
          <a:pathLst>
            <a:path>
              <a:moveTo>
                <a:pt x="0" y="1738917"/>
              </a:moveTo>
              <a:lnTo>
                <a:pt x="260738" y="1738917"/>
              </a:lnTo>
              <a:lnTo>
                <a:pt x="260738" y="0"/>
              </a:lnTo>
              <a:lnTo>
                <a:pt x="52147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700" kern="1200"/>
        </a:p>
      </dsp:txBody>
      <dsp:txXfrm>
        <a:off x="1221073" y="2219419"/>
        <a:ext cx="90771" cy="90771"/>
      </dsp:txXfrm>
    </dsp:sp>
    <dsp:sp modelId="{797EDD58-5F63-4CEE-99F4-0E0CC4FB9E51}">
      <dsp:nvSpPr>
        <dsp:cNvPr id="0" name=""/>
        <dsp:cNvSpPr/>
      </dsp:nvSpPr>
      <dsp:spPr>
        <a:xfrm rot="16200000">
          <a:off x="-1559982" y="2660491"/>
          <a:ext cx="4183861" cy="947545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Total de Votos</a:t>
          </a:r>
          <a:br>
            <a:rPr lang="pt-BR" sz="3200" kern="1200" dirty="0"/>
          </a:br>
          <a:r>
            <a:rPr lang="pt-BR" sz="3200" kern="1200" dirty="0"/>
            <a:t>14.400</a:t>
          </a:r>
        </a:p>
      </dsp:txBody>
      <dsp:txXfrm>
        <a:off x="-1559982" y="2660491"/>
        <a:ext cx="4183861" cy="947545"/>
      </dsp:txXfrm>
    </dsp:sp>
    <dsp:sp modelId="{895DBD45-600D-4970-AED1-2E89EA5D4352}">
      <dsp:nvSpPr>
        <dsp:cNvPr id="0" name=""/>
        <dsp:cNvSpPr/>
      </dsp:nvSpPr>
      <dsp:spPr>
        <a:xfrm>
          <a:off x="1527197" y="997879"/>
          <a:ext cx="2607382" cy="794933"/>
        </a:xfrm>
        <a:prstGeom prst="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Votos a Votáveis Concorrentes</a:t>
          </a:r>
          <a:br>
            <a:rPr lang="pt-BR" sz="1800" kern="1200" dirty="0"/>
          </a:br>
          <a:r>
            <a:rPr lang="pt-BR" sz="1800" kern="1200" dirty="0"/>
            <a:t>(A+B+C+D+E)</a:t>
          </a:r>
          <a:br>
            <a:rPr lang="pt-BR" sz="1800" kern="1200" dirty="0"/>
          </a:br>
          <a:r>
            <a:rPr lang="pt-BR" sz="1800" b="1" kern="1200" dirty="0"/>
            <a:t>8.300 (57,64%)</a:t>
          </a:r>
        </a:p>
      </dsp:txBody>
      <dsp:txXfrm>
        <a:off x="1527197" y="997879"/>
        <a:ext cx="2607382" cy="794933"/>
      </dsp:txXfrm>
    </dsp:sp>
    <dsp:sp modelId="{2430E90B-2521-46AA-A57A-0A7AE9531021}">
      <dsp:nvSpPr>
        <dsp:cNvPr id="0" name=""/>
        <dsp:cNvSpPr/>
      </dsp:nvSpPr>
      <dsp:spPr>
        <a:xfrm>
          <a:off x="4656056" y="4212"/>
          <a:ext cx="2607382" cy="794933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Votos Válidos</a:t>
          </a:r>
          <a:br>
            <a:rPr lang="pt-BR" sz="1800" kern="1200" dirty="0"/>
          </a:br>
          <a:r>
            <a:rPr lang="pt-BR" sz="1800" kern="1200" dirty="0"/>
            <a:t>(A+B)</a:t>
          </a:r>
          <a:br>
            <a:rPr lang="pt-BR" sz="1800" kern="1200" dirty="0"/>
          </a:br>
          <a:r>
            <a:rPr lang="pt-BR" sz="1800" b="1" kern="1200" dirty="0"/>
            <a:t>4.250 (51,20%)</a:t>
          </a:r>
        </a:p>
      </dsp:txBody>
      <dsp:txXfrm>
        <a:off x="4656056" y="4212"/>
        <a:ext cx="2607382" cy="794933"/>
      </dsp:txXfrm>
    </dsp:sp>
    <dsp:sp modelId="{5EB82A4E-78C6-4DCC-8B41-92A086523DED}">
      <dsp:nvSpPr>
        <dsp:cNvPr id="0" name=""/>
        <dsp:cNvSpPr/>
      </dsp:nvSpPr>
      <dsp:spPr>
        <a:xfrm>
          <a:off x="4656056" y="997879"/>
          <a:ext cx="2607382" cy="794933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Votos Anulados</a:t>
          </a:r>
          <a:br>
            <a:rPr lang="pt-BR" sz="1800" kern="1200" dirty="0"/>
          </a:br>
          <a:r>
            <a:rPr lang="pt-BR" sz="1800" kern="1200" dirty="0"/>
            <a:t>(C)</a:t>
          </a:r>
          <a:br>
            <a:rPr lang="pt-BR" sz="1800" kern="1200" dirty="0"/>
          </a:br>
          <a:r>
            <a:rPr lang="pt-BR" sz="1800" b="1" kern="1200" dirty="0"/>
            <a:t>1.550 (18,67%)</a:t>
          </a:r>
        </a:p>
      </dsp:txBody>
      <dsp:txXfrm>
        <a:off x="4656056" y="997879"/>
        <a:ext cx="2607382" cy="794933"/>
      </dsp:txXfrm>
    </dsp:sp>
    <dsp:sp modelId="{16588685-6D2F-4986-81CC-97784F986B19}">
      <dsp:nvSpPr>
        <dsp:cNvPr id="0" name=""/>
        <dsp:cNvSpPr/>
      </dsp:nvSpPr>
      <dsp:spPr>
        <a:xfrm>
          <a:off x="4656056" y="1991546"/>
          <a:ext cx="2607382" cy="794933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Votos Anulados Sub Judice</a:t>
          </a:r>
          <a:br>
            <a:rPr lang="pt-BR" sz="1800" kern="1200" dirty="0"/>
          </a:br>
          <a:r>
            <a:rPr lang="pt-BR" sz="1800" kern="1200" dirty="0"/>
            <a:t>(D+E)</a:t>
          </a:r>
          <a:br>
            <a:rPr lang="pt-BR" sz="1800" kern="1200" dirty="0"/>
          </a:br>
          <a:r>
            <a:rPr lang="pt-BR" sz="1800" b="1" kern="1200" dirty="0"/>
            <a:t>2.500 (30,12%)</a:t>
          </a:r>
        </a:p>
      </dsp:txBody>
      <dsp:txXfrm>
        <a:off x="4656056" y="1991546"/>
        <a:ext cx="2607382" cy="794933"/>
      </dsp:txXfrm>
    </dsp:sp>
    <dsp:sp modelId="{EC5287AB-E0BC-4356-99CE-D3041C45AE6F}">
      <dsp:nvSpPr>
        <dsp:cNvPr id="0" name=""/>
        <dsp:cNvSpPr/>
      </dsp:nvSpPr>
      <dsp:spPr>
        <a:xfrm>
          <a:off x="1527197" y="3482047"/>
          <a:ext cx="2607382" cy="794933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Total de Votos Nulos</a:t>
          </a:r>
          <a:br>
            <a:rPr lang="pt-BR" sz="1800" kern="1200" dirty="0"/>
          </a:br>
          <a:r>
            <a:rPr lang="pt-BR" sz="1800" b="1" kern="1200" dirty="0"/>
            <a:t>5.750 (39,93%)</a:t>
          </a:r>
        </a:p>
      </dsp:txBody>
      <dsp:txXfrm>
        <a:off x="1527197" y="3482047"/>
        <a:ext cx="2607382" cy="794933"/>
      </dsp:txXfrm>
    </dsp:sp>
    <dsp:sp modelId="{B2A573BD-40BF-4DEA-8E60-1B836D8E98E0}">
      <dsp:nvSpPr>
        <dsp:cNvPr id="0" name=""/>
        <dsp:cNvSpPr/>
      </dsp:nvSpPr>
      <dsp:spPr>
        <a:xfrm>
          <a:off x="4656056" y="2985213"/>
          <a:ext cx="2607382" cy="794933"/>
        </a:xfrm>
        <a:prstGeom prst="rect">
          <a:avLst/>
        </a:prstGeom>
        <a:solidFill>
          <a:prstClr val="white">
            <a:lumMod val="50000"/>
          </a:prstClr>
        </a:solidFill>
        <a:ln w="12700" cap="flat" cmpd="sng" algn="ctr">
          <a:solidFill>
            <a:prstClr val="white">
              <a:lumMod val="5000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Votos Nulos</a:t>
          </a:r>
          <a:b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(Nulo + Seção </a:t>
          </a:r>
          <a:r>
            <a:rPr lang="pt-BR" sz="1800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Anul</a:t>
          </a:r>
          <a: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.)</a:t>
          </a:r>
          <a:b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pt-BR" sz="1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4.850 (84,35%)</a:t>
          </a:r>
        </a:p>
      </dsp:txBody>
      <dsp:txXfrm>
        <a:off x="4656056" y="2985213"/>
        <a:ext cx="2607382" cy="794933"/>
      </dsp:txXfrm>
    </dsp:sp>
    <dsp:sp modelId="{853EB63A-29B2-48EB-87E2-FE69C47B280E}">
      <dsp:nvSpPr>
        <dsp:cNvPr id="0" name=""/>
        <dsp:cNvSpPr/>
      </dsp:nvSpPr>
      <dsp:spPr>
        <a:xfrm>
          <a:off x="4656056" y="3978881"/>
          <a:ext cx="2607382" cy="794933"/>
        </a:xfrm>
        <a:prstGeom prst="rect">
          <a:avLst/>
        </a:prstGeom>
        <a:solidFill>
          <a:prstClr val="white">
            <a:lumMod val="50000"/>
          </a:prstClr>
        </a:solidFill>
        <a:ln w="12700" cap="flat" cmpd="sng" algn="ctr">
          <a:solidFill>
            <a:prstClr val="white">
              <a:lumMod val="5000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Votos Nulos Técnicos</a:t>
          </a:r>
          <a:br>
            <a:rPr lang="pt-BR" sz="1800" kern="1200" dirty="0"/>
          </a:br>
          <a:r>
            <a:rPr lang="pt-BR" sz="1800" kern="1200" dirty="0"/>
            <a:t>(F)</a:t>
          </a:r>
          <a:br>
            <a:rPr lang="pt-BR" sz="1800" kern="1200" dirty="0"/>
          </a:br>
          <a:r>
            <a:rPr lang="pt-BR" sz="1800" b="1" kern="1200" dirty="0"/>
            <a:t>900 (15,65%)</a:t>
          </a:r>
        </a:p>
      </dsp:txBody>
      <dsp:txXfrm>
        <a:off x="4656056" y="3978881"/>
        <a:ext cx="2607382" cy="794933"/>
      </dsp:txXfrm>
    </dsp:sp>
    <dsp:sp modelId="{53B994E2-1B62-48A1-A121-C80CB49FFE54}">
      <dsp:nvSpPr>
        <dsp:cNvPr id="0" name=""/>
        <dsp:cNvSpPr/>
      </dsp:nvSpPr>
      <dsp:spPr>
        <a:xfrm>
          <a:off x="1527197" y="4475714"/>
          <a:ext cx="2607382" cy="794933"/>
        </a:xfrm>
        <a:prstGeom prst="rect">
          <a:avLst/>
        </a:prstGeom>
        <a:solidFill>
          <a:prstClr val="white">
            <a:lumMod val="50000"/>
          </a:prstClr>
        </a:solidFill>
        <a:ln w="12700" cap="flat" cmpd="sng" algn="ctr">
          <a:solidFill>
            <a:prstClr val="white">
              <a:lumMod val="5000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Votos Brancos</a:t>
          </a:r>
          <a:br>
            <a:rPr lang="pt-BR" sz="18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</a:br>
          <a:r>
            <a:rPr lang="pt-BR" sz="1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350 (2,43%)</a:t>
          </a:r>
        </a:p>
      </dsp:txBody>
      <dsp:txXfrm>
        <a:off x="1527197" y="4475714"/>
        <a:ext cx="2607382" cy="7949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CED246-447C-4CAE-B970-AB874B148FD4}">
      <dsp:nvSpPr>
        <dsp:cNvPr id="0" name=""/>
        <dsp:cNvSpPr/>
      </dsp:nvSpPr>
      <dsp:spPr>
        <a:xfrm>
          <a:off x="0" y="0"/>
          <a:ext cx="3438525" cy="8549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accent1">
                  <a:lumMod val="75000"/>
                </a:schemeClr>
              </a:solidFill>
            </a:rPr>
            <a:t>Candidato 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400" b="1" kern="1200" dirty="0">
              <a:solidFill>
                <a:schemeClr val="accent1">
                  <a:lumMod val="75000"/>
                </a:schemeClr>
              </a:solidFill>
            </a:rPr>
            <a:t>  2.250 (27,11%)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400" b="1" kern="1200" dirty="0">
              <a:solidFill>
                <a:schemeClr val="accent1">
                  <a:lumMod val="75000"/>
                </a:schemeClr>
              </a:solidFill>
            </a:rPr>
            <a:t>  Válido</a:t>
          </a:r>
        </a:p>
      </dsp:txBody>
      <dsp:txXfrm>
        <a:off x="773195" y="0"/>
        <a:ext cx="2665329" cy="854901"/>
      </dsp:txXfrm>
    </dsp:sp>
    <dsp:sp modelId="{5F064C2D-2F17-4255-90BD-8CAC1FA8B735}">
      <dsp:nvSpPr>
        <dsp:cNvPr id="0" name=""/>
        <dsp:cNvSpPr/>
      </dsp:nvSpPr>
      <dsp:spPr>
        <a:xfrm>
          <a:off x="75965" y="95345"/>
          <a:ext cx="687705" cy="683921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3930" t="-9618" r="-6938" b="-12544"/>
          </a:stretch>
        </a:blip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247A66E-8E1F-45DF-B010-A92ED40A0D06}">
      <dsp:nvSpPr>
        <dsp:cNvPr id="0" name=""/>
        <dsp:cNvSpPr/>
      </dsp:nvSpPr>
      <dsp:spPr>
        <a:xfrm>
          <a:off x="0" y="940391"/>
          <a:ext cx="3438525" cy="8549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accent1">
                  <a:lumMod val="75000"/>
                </a:schemeClr>
              </a:solidFill>
            </a:rPr>
            <a:t>Candidato B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400" b="1" kern="1200" dirty="0">
              <a:solidFill>
                <a:schemeClr val="accent1">
                  <a:lumMod val="75000"/>
                </a:schemeClr>
              </a:solidFill>
            </a:rPr>
            <a:t>  2.000 (24,10%)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400" b="1" kern="1200" dirty="0">
              <a:solidFill>
                <a:schemeClr val="accent1">
                  <a:lumMod val="75000"/>
                </a:schemeClr>
              </a:solidFill>
            </a:rPr>
            <a:t>  Válido</a:t>
          </a:r>
        </a:p>
      </dsp:txBody>
      <dsp:txXfrm>
        <a:off x="773195" y="940391"/>
        <a:ext cx="2665329" cy="854901"/>
      </dsp:txXfrm>
    </dsp:sp>
    <dsp:sp modelId="{47972C5A-6627-4481-9937-D10856AC7BAA}">
      <dsp:nvSpPr>
        <dsp:cNvPr id="0" name=""/>
        <dsp:cNvSpPr/>
      </dsp:nvSpPr>
      <dsp:spPr>
        <a:xfrm>
          <a:off x="85490" y="1025881"/>
          <a:ext cx="687705" cy="683921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739F76E-2C5B-4FDA-9C0E-C00DB921E6F4}">
      <dsp:nvSpPr>
        <dsp:cNvPr id="0" name=""/>
        <dsp:cNvSpPr/>
      </dsp:nvSpPr>
      <dsp:spPr>
        <a:xfrm>
          <a:off x="0" y="1880782"/>
          <a:ext cx="3438525" cy="8549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accent1">
                  <a:lumMod val="75000"/>
                </a:schemeClr>
              </a:solidFill>
            </a:rPr>
            <a:t>Candidato C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400" b="1" kern="1200" dirty="0">
              <a:solidFill>
                <a:schemeClr val="accent1">
                  <a:lumMod val="75000"/>
                </a:schemeClr>
              </a:solidFill>
            </a:rPr>
            <a:t>  1.550 (18,67%)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400" b="1" kern="1200" dirty="0">
              <a:solidFill>
                <a:schemeClr val="accent2">
                  <a:lumMod val="75000"/>
                </a:schemeClr>
              </a:solidFill>
            </a:rPr>
            <a:t>  Anulado</a:t>
          </a:r>
        </a:p>
      </dsp:txBody>
      <dsp:txXfrm>
        <a:off x="773195" y="1880782"/>
        <a:ext cx="2665329" cy="854901"/>
      </dsp:txXfrm>
    </dsp:sp>
    <dsp:sp modelId="{370A8918-D3D3-429D-BD32-EF345BCA66BB}">
      <dsp:nvSpPr>
        <dsp:cNvPr id="0" name=""/>
        <dsp:cNvSpPr/>
      </dsp:nvSpPr>
      <dsp:spPr>
        <a:xfrm>
          <a:off x="85490" y="1966273"/>
          <a:ext cx="687705" cy="683921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D73B643-B101-46D2-B8B2-1F9DB1096AD1}">
      <dsp:nvSpPr>
        <dsp:cNvPr id="0" name=""/>
        <dsp:cNvSpPr/>
      </dsp:nvSpPr>
      <dsp:spPr>
        <a:xfrm>
          <a:off x="0" y="2821174"/>
          <a:ext cx="3438525" cy="8549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accent1">
                  <a:lumMod val="75000"/>
                </a:schemeClr>
              </a:solidFill>
            </a:rPr>
            <a:t>Candidato D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400" b="1" kern="1200" dirty="0">
              <a:solidFill>
                <a:schemeClr val="accent1">
                  <a:lumMod val="75000"/>
                </a:schemeClr>
              </a:solidFill>
            </a:rPr>
            <a:t>  1.350 (16,27%)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400" b="1" kern="1200" dirty="0">
              <a:solidFill>
                <a:schemeClr val="accent2">
                  <a:lumMod val="75000"/>
                </a:schemeClr>
              </a:solidFill>
            </a:rPr>
            <a:t>  Anulado Sub Judice</a:t>
          </a:r>
        </a:p>
      </dsp:txBody>
      <dsp:txXfrm>
        <a:off x="773195" y="2821174"/>
        <a:ext cx="2665329" cy="854901"/>
      </dsp:txXfrm>
    </dsp:sp>
    <dsp:sp modelId="{AA47BB38-370D-4C5C-B0BC-1B1FE661EDE0}">
      <dsp:nvSpPr>
        <dsp:cNvPr id="0" name=""/>
        <dsp:cNvSpPr/>
      </dsp:nvSpPr>
      <dsp:spPr>
        <a:xfrm>
          <a:off x="85490" y="2906664"/>
          <a:ext cx="687705" cy="683921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BADD828-C53A-422C-A27D-A2D170300E38}">
      <dsp:nvSpPr>
        <dsp:cNvPr id="0" name=""/>
        <dsp:cNvSpPr/>
      </dsp:nvSpPr>
      <dsp:spPr>
        <a:xfrm>
          <a:off x="0" y="3761565"/>
          <a:ext cx="3438525" cy="8549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accent1">
                  <a:lumMod val="75000"/>
                </a:schemeClr>
              </a:solidFill>
            </a:rPr>
            <a:t>Candidato 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400" b="1" kern="1200" dirty="0">
              <a:solidFill>
                <a:schemeClr val="accent1">
                  <a:lumMod val="75000"/>
                </a:schemeClr>
              </a:solidFill>
            </a:rPr>
            <a:t>  1.150 (13,86%)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400" b="1" kern="1200" dirty="0">
              <a:solidFill>
                <a:schemeClr val="accent2">
                  <a:lumMod val="75000"/>
                </a:schemeClr>
              </a:solidFill>
            </a:rPr>
            <a:t>  Anulado Sub Judice</a:t>
          </a:r>
        </a:p>
      </dsp:txBody>
      <dsp:txXfrm>
        <a:off x="773195" y="3761565"/>
        <a:ext cx="2665329" cy="854901"/>
      </dsp:txXfrm>
    </dsp:sp>
    <dsp:sp modelId="{12792990-8D78-49A6-B2AD-0AF97C781D20}">
      <dsp:nvSpPr>
        <dsp:cNvPr id="0" name=""/>
        <dsp:cNvSpPr/>
      </dsp:nvSpPr>
      <dsp:spPr>
        <a:xfrm>
          <a:off x="85490" y="3847055"/>
          <a:ext cx="687705" cy="683921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F9DC23-D312-43DC-A499-17F1DA77AE4C}">
      <dsp:nvSpPr>
        <dsp:cNvPr id="0" name=""/>
        <dsp:cNvSpPr/>
      </dsp:nvSpPr>
      <dsp:spPr>
        <a:xfrm>
          <a:off x="0" y="0"/>
          <a:ext cx="38957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1EBA3-A72C-4EEF-8C5E-0D3AD2322289}">
      <dsp:nvSpPr>
        <dsp:cNvPr id="0" name=""/>
        <dsp:cNvSpPr/>
      </dsp:nvSpPr>
      <dsp:spPr>
        <a:xfrm>
          <a:off x="0" y="0"/>
          <a:ext cx="779145" cy="619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Votos a Candidatos Concorrentes</a:t>
          </a:r>
        </a:p>
      </dsp:txBody>
      <dsp:txXfrm>
        <a:off x="0" y="0"/>
        <a:ext cx="779145" cy="619124"/>
      </dsp:txXfrm>
    </dsp:sp>
    <dsp:sp modelId="{148B5EA3-5995-45D8-9B5F-D528723A8D39}">
      <dsp:nvSpPr>
        <dsp:cNvPr id="0" name=""/>
        <dsp:cNvSpPr/>
      </dsp:nvSpPr>
      <dsp:spPr>
        <a:xfrm>
          <a:off x="837581" y="28114"/>
          <a:ext cx="3058144" cy="5622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8.300</a:t>
          </a:r>
        </a:p>
      </dsp:txBody>
      <dsp:txXfrm>
        <a:off x="837581" y="28114"/>
        <a:ext cx="3058144" cy="562291"/>
      </dsp:txXfrm>
    </dsp:sp>
    <dsp:sp modelId="{13C54A29-324A-4139-8C6C-C63CF58F1B0A}">
      <dsp:nvSpPr>
        <dsp:cNvPr id="0" name=""/>
        <dsp:cNvSpPr/>
      </dsp:nvSpPr>
      <dsp:spPr>
        <a:xfrm>
          <a:off x="779145" y="590405"/>
          <a:ext cx="31165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4227F3-38A1-4B70-8BB7-45034640EB7C}">
      <dsp:nvSpPr>
        <dsp:cNvPr id="0" name=""/>
        <dsp:cNvSpPr/>
      </dsp:nvSpPr>
      <dsp:spPr>
        <a:xfrm>
          <a:off x="0" y="619124"/>
          <a:ext cx="38957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EB12E0-1E1D-4061-ACAB-AC5749C45BE7}">
      <dsp:nvSpPr>
        <dsp:cNvPr id="0" name=""/>
        <dsp:cNvSpPr/>
      </dsp:nvSpPr>
      <dsp:spPr>
        <a:xfrm>
          <a:off x="0" y="619124"/>
          <a:ext cx="779145" cy="619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Votos Brancos</a:t>
          </a:r>
        </a:p>
      </dsp:txBody>
      <dsp:txXfrm>
        <a:off x="0" y="619124"/>
        <a:ext cx="779145" cy="619124"/>
      </dsp:txXfrm>
    </dsp:sp>
    <dsp:sp modelId="{44964CA6-DF82-40E3-A31C-F9A1DF42E73C}">
      <dsp:nvSpPr>
        <dsp:cNvPr id="0" name=""/>
        <dsp:cNvSpPr/>
      </dsp:nvSpPr>
      <dsp:spPr>
        <a:xfrm>
          <a:off x="837581" y="647239"/>
          <a:ext cx="3058144" cy="5622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350</a:t>
          </a:r>
        </a:p>
      </dsp:txBody>
      <dsp:txXfrm>
        <a:off x="837581" y="647239"/>
        <a:ext cx="3058144" cy="562291"/>
      </dsp:txXfrm>
    </dsp:sp>
    <dsp:sp modelId="{A1C5B8F3-61A7-4E25-ACCB-0C1783B330D2}">
      <dsp:nvSpPr>
        <dsp:cNvPr id="0" name=""/>
        <dsp:cNvSpPr/>
      </dsp:nvSpPr>
      <dsp:spPr>
        <a:xfrm>
          <a:off x="779145" y="1209530"/>
          <a:ext cx="31165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32E019-6B7C-41B7-B2BD-5ADC6A275B5E}">
      <dsp:nvSpPr>
        <dsp:cNvPr id="0" name=""/>
        <dsp:cNvSpPr/>
      </dsp:nvSpPr>
      <dsp:spPr>
        <a:xfrm>
          <a:off x="0" y="1238249"/>
          <a:ext cx="38957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F35F89-FD18-4910-803B-324C1B083506}">
      <dsp:nvSpPr>
        <dsp:cNvPr id="0" name=""/>
        <dsp:cNvSpPr/>
      </dsp:nvSpPr>
      <dsp:spPr>
        <a:xfrm>
          <a:off x="0" y="1238249"/>
          <a:ext cx="779145" cy="619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Total de Votos Nulos</a:t>
          </a:r>
        </a:p>
      </dsp:txBody>
      <dsp:txXfrm>
        <a:off x="0" y="1238249"/>
        <a:ext cx="779145" cy="619124"/>
      </dsp:txXfrm>
    </dsp:sp>
    <dsp:sp modelId="{C264C8E0-9B62-4008-8FB6-F262EE74B238}">
      <dsp:nvSpPr>
        <dsp:cNvPr id="0" name=""/>
        <dsp:cNvSpPr/>
      </dsp:nvSpPr>
      <dsp:spPr>
        <a:xfrm>
          <a:off x="837581" y="1266364"/>
          <a:ext cx="3058144" cy="5622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5.750</a:t>
          </a:r>
        </a:p>
      </dsp:txBody>
      <dsp:txXfrm>
        <a:off x="837581" y="1266364"/>
        <a:ext cx="3058144" cy="562291"/>
      </dsp:txXfrm>
    </dsp:sp>
    <dsp:sp modelId="{8A401F81-6EB1-4642-9A28-D837DB1F6FF3}">
      <dsp:nvSpPr>
        <dsp:cNvPr id="0" name=""/>
        <dsp:cNvSpPr/>
      </dsp:nvSpPr>
      <dsp:spPr>
        <a:xfrm>
          <a:off x="779145" y="1828655"/>
          <a:ext cx="31165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9C2DFA-8FD7-4EFF-B741-A75C3865CC0D}">
      <dsp:nvSpPr>
        <dsp:cNvPr id="0" name=""/>
        <dsp:cNvSpPr/>
      </dsp:nvSpPr>
      <dsp:spPr>
        <a:xfrm>
          <a:off x="0" y="1857375"/>
          <a:ext cx="38957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61148A-1630-41BC-A0FB-03472864DBC6}">
      <dsp:nvSpPr>
        <dsp:cNvPr id="0" name=""/>
        <dsp:cNvSpPr/>
      </dsp:nvSpPr>
      <dsp:spPr>
        <a:xfrm>
          <a:off x="0" y="1857374"/>
          <a:ext cx="779145" cy="619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Anulados e Apurados em Separado</a:t>
          </a:r>
        </a:p>
      </dsp:txBody>
      <dsp:txXfrm>
        <a:off x="0" y="1857374"/>
        <a:ext cx="779145" cy="619124"/>
      </dsp:txXfrm>
    </dsp:sp>
    <dsp:sp modelId="{E42573D7-51EC-43AF-9285-6A9EFD8C18D1}">
      <dsp:nvSpPr>
        <dsp:cNvPr id="0" name=""/>
        <dsp:cNvSpPr/>
      </dsp:nvSpPr>
      <dsp:spPr>
        <a:xfrm>
          <a:off x="837581" y="1885489"/>
          <a:ext cx="3058144" cy="5622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0</a:t>
          </a:r>
        </a:p>
      </dsp:txBody>
      <dsp:txXfrm>
        <a:off x="837581" y="1885489"/>
        <a:ext cx="3058144" cy="562291"/>
      </dsp:txXfrm>
    </dsp:sp>
    <dsp:sp modelId="{2C2F9C00-9A21-4ABF-9E66-122E0876141C}">
      <dsp:nvSpPr>
        <dsp:cNvPr id="0" name=""/>
        <dsp:cNvSpPr/>
      </dsp:nvSpPr>
      <dsp:spPr>
        <a:xfrm>
          <a:off x="779145" y="2447780"/>
          <a:ext cx="31165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B7B036-4D46-5FFA-AA53-81D269AF6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24607F-D2D9-9488-D040-3F9D9386BA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5F4297-7468-DF49-5E66-0FCB87094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E83431-D923-20AA-440D-A3E7B816B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7B2370-2A37-FC9B-C882-A9D3CD0BD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04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7E5F2-61FA-70EC-AAC8-D2E3638E2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6398ADC-09AD-1850-5E5D-6C49849445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8CD435-83A6-04B9-61A3-181C2A07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EA069E-7789-2F84-2E31-5A2EEEADB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990362-EFE4-DBFC-D243-402CAD3F0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85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E7694A1-B028-56D0-2E13-646C7A8619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027611"/>
            <a:ext cx="2628900" cy="5149352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EDC4FB8-ED95-5FC1-EC89-8D3B9DA56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027610"/>
            <a:ext cx="7734300" cy="5149352"/>
          </a:xfrm>
        </p:spPr>
        <p:txBody>
          <a:bodyPr vert="eaVert"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34A75B0-B545-3269-5562-7D1FDBB1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2B3863-73F9-B3BA-AF78-1D5A056A9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72D2A8-DB7B-779E-F989-E6AFB31DF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95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8844C7-F087-2BB4-EF8A-B836C4D7F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EBB840-FCDF-7A5E-5A0E-944A71B67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0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EB5226-C936-D31F-D242-8C4867CBC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21081C-4D69-E232-32CF-9498C63B5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B546C9-245D-7735-A688-BFE8705F2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4401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9C3607-3222-8DF8-9C9F-E5400979E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78871D1-016F-D2D6-BCB1-DCC173A34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C87524-D8FA-ED11-6907-D9F6E379D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E37D92-A94D-AE7C-B34E-B8AEF7444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D9EE2B-6798-346F-34D8-1A9238A65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641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22CC1F-80F5-78EC-6273-CB8B0A6DC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9C382E-AC19-C975-BFBF-9A53E50F5A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675F56A-D853-7408-2A86-A7020452BE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F7EFF2E-5DE7-D302-4D38-87D6C25D4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BF14511-253A-BA02-8F2E-221D5EFB4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7AF7C04-21BB-08DF-D817-F2CDE6432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5803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697172-E151-1E09-5E9F-BBF9F7EC9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5360"/>
            <a:ext cx="10515600" cy="715328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491414-AB1B-8264-A71A-36CE0D871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25855"/>
            <a:ext cx="5157787" cy="814387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8D29F61-2A23-3B55-B6E6-9944CFEAF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67353"/>
            <a:ext cx="5157787" cy="362231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B53235E-D407-305A-14EC-8D032941C6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25855"/>
            <a:ext cx="5183188" cy="814388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C1D59D4-24A0-E2FA-8155-DC0CDCBECB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67353"/>
            <a:ext cx="5183188" cy="362230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3076498-C80B-2E76-786B-FE0D2DDBD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5492A1A-76EB-4864-C98D-7444D4167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489ADA7-5D58-451B-59CB-0025779A1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938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48A47A-514B-1039-B2B2-40DD7E8F8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17E65DB-7CAA-FFB7-5724-22A194DDD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27673E1-F42B-E8CE-D8CF-66A4F3F8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9C348C8-4D9B-C095-CF67-4C0786ED4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83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1A0A2BD-9CF6-F973-0DA3-D4BA537FD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23B8A8F-DAA3-74B7-8E15-DDAAE7E0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8DDC3F5-408F-FD47-671A-8AE497DCA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492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0ABCBD-5D04-8C34-6490-45499E0D5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70856"/>
            <a:ext cx="3932237" cy="1186543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E930A0-F2C5-3339-950D-90644C461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FB0B3C0-1F20-88F2-ED9A-19EDE3C0B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92A2983-3228-49E5-AAD7-1916969AF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A393148-4D6F-D0CC-3CD8-940B15909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B40D2F7-9ADA-B1D3-043C-7E331A425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514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70364E-5AE8-4FE9-BB6C-A191DFBA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79566"/>
            <a:ext cx="3932237" cy="1177834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D0C71A4-6CD1-6D31-A7E5-40AF812749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5D7C138-2B5B-F6CD-9FCB-EFBBDE5156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D74EA9-3239-C955-0E93-0B194ACF7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53FFA00-52C5-33AB-2767-BF2D098C2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38696A-E0C7-7A7E-3E55-F98E44D15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1692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250E797-6CA6-7BD8-3711-C132E1649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4842"/>
            <a:ext cx="10515600" cy="6758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fontAlgn="auto">
              <a:lnSpc>
                <a:spcPct val="100000"/>
              </a:lnSpc>
              <a:spcAft>
                <a:spcPts val="0"/>
              </a:spcAft>
              <a:buClrTx/>
              <a:buSzTx/>
              <a:buFontTx/>
              <a:tabLst/>
            </a:pPr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48E08D-EB39-BADA-C98B-82A72BED0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0457"/>
            <a:ext cx="10515600" cy="446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746851D-C5B0-CD53-67C8-B4D794C8DC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38933"/>
            <a:ext cx="2743200" cy="274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pt-BR" sz="1400" b="1" smtClean="0">
                <a:solidFill>
                  <a:srgbClr val="7030A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1pPr>
          </a:lstStyle>
          <a:p>
            <a:fld id="{557B8B84-ECE0-4C33-8808-B5496413C91D}" type="datetimeFigureOut">
              <a:rPr lang="pt-BR" smtClean="0"/>
              <a:pPr/>
              <a:t>12/07/2022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01D6A4-3F8C-0BE9-E5E7-0C8484BAE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38933"/>
            <a:ext cx="4114800" cy="274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pt-BR" sz="1400" b="1" dirty="0">
                <a:solidFill>
                  <a:srgbClr val="7030A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FCCA25-2C27-261E-6DE8-8BF45F7D23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38933"/>
            <a:ext cx="2743200" cy="274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lang="pt-BR" sz="1400" b="1" smtClean="0">
                <a:solidFill>
                  <a:srgbClr val="7030A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1pPr>
          </a:lstStyle>
          <a:p>
            <a:fld id="{BBC81D17-FCBC-40EC-BE2B-395665F09FDA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CA9FE7BA-5A85-82FF-6498-15AFBAC90330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90"/>
          <a:stretch/>
        </p:blipFill>
        <p:spPr>
          <a:xfrm>
            <a:off x="0" y="11906"/>
            <a:ext cx="10006149" cy="985520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0C660F34-7A83-7513-0A60-6B8F9257A6F4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0" t="4914" r="1" b="4728"/>
          <a:stretch/>
        </p:blipFill>
        <p:spPr>
          <a:xfrm>
            <a:off x="0" y="6630420"/>
            <a:ext cx="12192000" cy="227580"/>
          </a:xfrm>
          <a:prstGeom prst="rect">
            <a:avLst/>
          </a:prstGeom>
        </p:spPr>
      </p:pic>
      <p:pic>
        <p:nvPicPr>
          <p:cNvPr id="16" name="Imagem 15" descr="Logotipo&#10;&#10;Descrição gerada automaticamente">
            <a:extLst>
              <a:ext uri="{FF2B5EF4-FFF2-40B4-BE49-F238E27FC236}">
                <a16:creationId xmlns:a16="http://schemas.microsoft.com/office/drawing/2014/main" id="{D2D66708-F48E-8401-FE93-F35D6C23DA20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12" b="15069"/>
          <a:stretch/>
        </p:blipFill>
        <p:spPr>
          <a:xfrm>
            <a:off x="9910353" y="-5511"/>
            <a:ext cx="1907177" cy="98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688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0" lang="pt-BR" sz="4800" b="1" i="0" u="none" strike="noStrike" kern="1200" cap="none" spc="0" normalizeH="0" baseline="0">
          <a:ln>
            <a:noFill/>
          </a:ln>
          <a:solidFill>
            <a:srgbClr val="7030A0"/>
          </a:solidFill>
          <a:effectLst/>
          <a:uLnTx/>
          <a:uFillTx/>
          <a:latin typeface="Calibri" panose="020F0502020204030204" pitchFamily="34" charset="0"/>
          <a:ea typeface="Verdana" panose="020B0604030504040204" pitchFamily="34" charset="0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49CE87-FD78-1B55-D74E-283BB5B5F5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pt-BR" dirty="0"/>
              <a:t>Divulgação de Resultados</a:t>
            </a:r>
            <a:br>
              <a:rPr lang="pt-BR" dirty="0"/>
            </a:br>
            <a:r>
              <a:rPr lang="pt-BR" dirty="0"/>
              <a:t>Destinação de Votos</a:t>
            </a:r>
          </a:p>
        </p:txBody>
      </p:sp>
    </p:spTree>
    <p:extLst>
      <p:ext uri="{BB962C8B-B14F-4D97-AF65-F5344CB8AC3E}">
        <p14:creationId xmlns:p14="http://schemas.microsoft.com/office/powerpoint/2010/main" val="2903973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CF7A7EBC-464F-DF50-234E-062B2EDEC7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5114942"/>
              </p:ext>
            </p:extLst>
          </p:nvPr>
        </p:nvGraphicFramePr>
        <p:xfrm>
          <a:off x="179462" y="1057276"/>
          <a:ext cx="11724829" cy="5495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4">
            <a:extLst>
              <a:ext uri="{FF2B5EF4-FFF2-40B4-BE49-F238E27FC236}">
                <a16:creationId xmlns:a16="http://schemas.microsoft.com/office/drawing/2014/main" id="{9470CAE1-8955-59B5-97A1-6E1B9E904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910" y="1151576"/>
            <a:ext cx="3280873" cy="873778"/>
          </a:xfrm>
        </p:spPr>
        <p:txBody>
          <a:bodyPr/>
          <a:lstStyle/>
          <a:p>
            <a:r>
              <a:rPr lang="pt-BR" sz="3200" dirty="0"/>
              <a:t>Cálculo dos Percentuais</a:t>
            </a:r>
          </a:p>
        </p:txBody>
      </p:sp>
    </p:spTree>
    <p:extLst>
      <p:ext uri="{BB962C8B-B14F-4D97-AF65-F5344CB8AC3E}">
        <p14:creationId xmlns:p14="http://schemas.microsoft.com/office/powerpoint/2010/main" val="2418749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CBEA98-1A0F-C8C4-3739-1EBF69327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BD27FE2D-07F1-506D-91BB-04293C1538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113957"/>
              </p:ext>
            </p:extLst>
          </p:nvPr>
        </p:nvGraphicFramePr>
        <p:xfrm>
          <a:off x="838200" y="1790700"/>
          <a:ext cx="10515600" cy="397764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245973">
                  <a:extLst>
                    <a:ext uri="{9D8B030D-6E8A-4147-A177-3AD203B41FA5}">
                      <a16:colId xmlns:a16="http://schemas.microsoft.com/office/drawing/2014/main" val="2030924053"/>
                    </a:ext>
                  </a:extLst>
                </a:gridCol>
                <a:gridCol w="2092411">
                  <a:extLst>
                    <a:ext uri="{9D8B030D-6E8A-4147-A177-3AD203B41FA5}">
                      <a16:colId xmlns:a16="http://schemas.microsoft.com/office/drawing/2014/main" val="3886899230"/>
                    </a:ext>
                  </a:extLst>
                </a:gridCol>
                <a:gridCol w="1919416">
                  <a:extLst>
                    <a:ext uri="{9D8B030D-6E8A-4147-A177-3AD203B41FA5}">
                      <a16:colId xmlns:a16="http://schemas.microsoft.com/office/drawing/2014/main" val="406650302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377677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891596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07505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Candidato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Destinação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3</a:t>
                      </a:r>
                    </a:p>
                    <a:p>
                      <a:r>
                        <a:rPr lang="pt-BR" dirty="0"/>
                        <a:t>(Anulada)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735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3.150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3094275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2.850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160476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53759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2.100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269965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1.750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823591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Nulo Técnico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1.400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3873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Branco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94650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Nulo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6052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14.400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359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4">
            <a:extLst>
              <a:ext uri="{FF2B5EF4-FFF2-40B4-BE49-F238E27FC236}">
                <a16:creationId xmlns:a16="http://schemas.microsoft.com/office/drawing/2014/main" id="{8654D629-DA3C-DE0C-6E6B-19082CFBBD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025972"/>
              </p:ext>
            </p:extLst>
          </p:nvPr>
        </p:nvGraphicFramePr>
        <p:xfrm>
          <a:off x="838200" y="1790700"/>
          <a:ext cx="10515600" cy="397764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245973">
                  <a:extLst>
                    <a:ext uri="{9D8B030D-6E8A-4147-A177-3AD203B41FA5}">
                      <a16:colId xmlns:a16="http://schemas.microsoft.com/office/drawing/2014/main" val="2030924053"/>
                    </a:ext>
                  </a:extLst>
                </a:gridCol>
                <a:gridCol w="2092411">
                  <a:extLst>
                    <a:ext uri="{9D8B030D-6E8A-4147-A177-3AD203B41FA5}">
                      <a16:colId xmlns:a16="http://schemas.microsoft.com/office/drawing/2014/main" val="3886899230"/>
                    </a:ext>
                  </a:extLst>
                </a:gridCol>
                <a:gridCol w="1919416">
                  <a:extLst>
                    <a:ext uri="{9D8B030D-6E8A-4147-A177-3AD203B41FA5}">
                      <a16:colId xmlns:a16="http://schemas.microsoft.com/office/drawing/2014/main" val="406650302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377677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891596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07505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Candidato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Destinação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3</a:t>
                      </a:r>
                    </a:p>
                    <a:p>
                      <a:r>
                        <a:rPr lang="pt-BR" dirty="0"/>
                        <a:t>(Anulada)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735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3.150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3094275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2.850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160476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53759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2.100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269965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1.750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823591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Nulo Técnico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1.400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3873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Branco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94650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Nulo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6052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14.400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8FCBEA98-1A0F-C8C4-3739-1EBF69327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836140" y="2454876"/>
            <a:ext cx="6998044" cy="700216"/>
          </a:xfrm>
          <a:prstGeom prst="roundRect">
            <a:avLst>
              <a:gd name="adj" fmla="val 4667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exto explicativo retangular 10"/>
          <p:cNvSpPr/>
          <p:nvPr/>
        </p:nvSpPr>
        <p:spPr>
          <a:xfrm>
            <a:off x="1556952" y="3418702"/>
            <a:ext cx="2800865" cy="1729946"/>
          </a:xfrm>
          <a:prstGeom prst="wedgeRectCallout">
            <a:avLst>
              <a:gd name="adj1" fmla="val 103578"/>
              <a:gd name="adj2" fmla="val -61784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ysClr val="windowText" lastClr="000000"/>
                </a:solidFill>
              </a:rPr>
              <a:t>Votos Válidos</a:t>
            </a:r>
          </a:p>
          <a:p>
            <a:pPr algn="ctr"/>
            <a:r>
              <a:rPr lang="pt-BR" dirty="0">
                <a:solidFill>
                  <a:sysClr val="windowText" lastClr="000000"/>
                </a:solidFill>
              </a:rPr>
              <a:t>(</a:t>
            </a:r>
            <a:r>
              <a:rPr lang="pt-BR" dirty="0" err="1">
                <a:solidFill>
                  <a:sysClr val="windowText" lastClr="000000"/>
                </a:solidFill>
              </a:rPr>
              <a:t>Cand</a:t>
            </a:r>
            <a:r>
              <a:rPr lang="pt-BR" dirty="0">
                <a:solidFill>
                  <a:sysClr val="windowText" lastClr="000000"/>
                </a:solidFill>
              </a:rPr>
              <a:t> A + </a:t>
            </a:r>
            <a:r>
              <a:rPr lang="pt-BR" dirty="0" err="1">
                <a:solidFill>
                  <a:sysClr val="windowText" lastClr="000000"/>
                </a:solidFill>
              </a:rPr>
              <a:t>Cand</a:t>
            </a:r>
            <a:r>
              <a:rPr lang="pt-BR" dirty="0">
                <a:solidFill>
                  <a:sysClr val="windowText" lastClr="000000"/>
                </a:solidFill>
              </a:rPr>
              <a:t> B – Seção anulada)</a:t>
            </a:r>
          </a:p>
          <a:p>
            <a:pPr algn="ctr"/>
            <a:r>
              <a:rPr lang="pt-BR" sz="2400" b="1" dirty="0">
                <a:solidFill>
                  <a:sysClr val="windowText" lastClr="000000"/>
                </a:solidFill>
              </a:rPr>
              <a:t>4.250</a:t>
            </a:r>
          </a:p>
        </p:txBody>
      </p:sp>
    </p:spTree>
    <p:extLst>
      <p:ext uri="{BB962C8B-B14F-4D97-AF65-F5344CB8AC3E}">
        <p14:creationId xmlns:p14="http://schemas.microsoft.com/office/powerpoint/2010/main" val="899359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4">
            <a:extLst>
              <a:ext uri="{FF2B5EF4-FFF2-40B4-BE49-F238E27FC236}">
                <a16:creationId xmlns:a16="http://schemas.microsoft.com/office/drawing/2014/main" id="{303347A6-38B6-CC68-0A4E-E99969A893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025972"/>
              </p:ext>
            </p:extLst>
          </p:nvPr>
        </p:nvGraphicFramePr>
        <p:xfrm>
          <a:off x="838200" y="1790700"/>
          <a:ext cx="10515600" cy="397764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245973">
                  <a:extLst>
                    <a:ext uri="{9D8B030D-6E8A-4147-A177-3AD203B41FA5}">
                      <a16:colId xmlns:a16="http://schemas.microsoft.com/office/drawing/2014/main" val="2030924053"/>
                    </a:ext>
                  </a:extLst>
                </a:gridCol>
                <a:gridCol w="2092411">
                  <a:extLst>
                    <a:ext uri="{9D8B030D-6E8A-4147-A177-3AD203B41FA5}">
                      <a16:colId xmlns:a16="http://schemas.microsoft.com/office/drawing/2014/main" val="3886899230"/>
                    </a:ext>
                  </a:extLst>
                </a:gridCol>
                <a:gridCol w="1919416">
                  <a:extLst>
                    <a:ext uri="{9D8B030D-6E8A-4147-A177-3AD203B41FA5}">
                      <a16:colId xmlns:a16="http://schemas.microsoft.com/office/drawing/2014/main" val="406650302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377677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891596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07505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Candidato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Destinação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3</a:t>
                      </a:r>
                    </a:p>
                    <a:p>
                      <a:r>
                        <a:rPr lang="pt-BR" dirty="0"/>
                        <a:t>(Anulada)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735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3.150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3094275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2.850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160476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53759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2.100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269965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1.750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823591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Nulo Técnico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1.400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3873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Branco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94650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Nulo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6052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14.400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8FCBEA98-1A0F-C8C4-3739-1EBF69327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869091" y="3130378"/>
            <a:ext cx="6998044" cy="436606"/>
          </a:xfrm>
          <a:prstGeom prst="roundRect">
            <a:avLst>
              <a:gd name="adj" fmla="val 4667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exto explicativo retangular 10"/>
          <p:cNvSpPr/>
          <p:nvPr/>
        </p:nvSpPr>
        <p:spPr>
          <a:xfrm>
            <a:off x="1746422" y="3855307"/>
            <a:ext cx="2800865" cy="1729946"/>
          </a:xfrm>
          <a:prstGeom prst="wedgeRectCallout">
            <a:avLst>
              <a:gd name="adj1" fmla="val 103578"/>
              <a:gd name="adj2" fmla="val -61784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ysClr val="windowText" lastClr="000000"/>
                </a:solidFill>
              </a:rPr>
              <a:t>Votos Anulados</a:t>
            </a:r>
          </a:p>
          <a:p>
            <a:pPr algn="ctr"/>
            <a:r>
              <a:rPr lang="pt-BR" dirty="0">
                <a:solidFill>
                  <a:sysClr val="windowText" lastClr="000000"/>
                </a:solidFill>
              </a:rPr>
              <a:t>(</a:t>
            </a:r>
            <a:r>
              <a:rPr lang="pt-BR" dirty="0" err="1">
                <a:solidFill>
                  <a:sysClr val="windowText" lastClr="000000"/>
                </a:solidFill>
              </a:rPr>
              <a:t>Cand</a:t>
            </a:r>
            <a:r>
              <a:rPr lang="pt-BR" dirty="0">
                <a:solidFill>
                  <a:sysClr val="windowText" lastClr="000000"/>
                </a:solidFill>
              </a:rPr>
              <a:t> C – Seção anulada)</a:t>
            </a:r>
          </a:p>
          <a:p>
            <a:pPr algn="ctr"/>
            <a:r>
              <a:rPr lang="pt-BR" sz="2400" b="1" dirty="0">
                <a:solidFill>
                  <a:sysClr val="windowText" lastClr="000000"/>
                </a:solidFill>
              </a:rPr>
              <a:t>1.550</a:t>
            </a:r>
          </a:p>
        </p:txBody>
      </p:sp>
    </p:spTree>
    <p:extLst>
      <p:ext uri="{BB962C8B-B14F-4D97-AF65-F5344CB8AC3E}">
        <p14:creationId xmlns:p14="http://schemas.microsoft.com/office/powerpoint/2010/main" val="899359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4">
            <a:extLst>
              <a:ext uri="{FF2B5EF4-FFF2-40B4-BE49-F238E27FC236}">
                <a16:creationId xmlns:a16="http://schemas.microsoft.com/office/drawing/2014/main" id="{AFDFDA0D-9189-2181-20D9-B7694D760A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025972"/>
              </p:ext>
            </p:extLst>
          </p:nvPr>
        </p:nvGraphicFramePr>
        <p:xfrm>
          <a:off x="838200" y="1790700"/>
          <a:ext cx="10515600" cy="397764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245973">
                  <a:extLst>
                    <a:ext uri="{9D8B030D-6E8A-4147-A177-3AD203B41FA5}">
                      <a16:colId xmlns:a16="http://schemas.microsoft.com/office/drawing/2014/main" val="2030924053"/>
                    </a:ext>
                  </a:extLst>
                </a:gridCol>
                <a:gridCol w="2092411">
                  <a:extLst>
                    <a:ext uri="{9D8B030D-6E8A-4147-A177-3AD203B41FA5}">
                      <a16:colId xmlns:a16="http://schemas.microsoft.com/office/drawing/2014/main" val="3886899230"/>
                    </a:ext>
                  </a:extLst>
                </a:gridCol>
                <a:gridCol w="1919416">
                  <a:extLst>
                    <a:ext uri="{9D8B030D-6E8A-4147-A177-3AD203B41FA5}">
                      <a16:colId xmlns:a16="http://schemas.microsoft.com/office/drawing/2014/main" val="406650302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377677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891596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07505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Candidato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Destinação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3</a:t>
                      </a:r>
                    </a:p>
                    <a:p>
                      <a:r>
                        <a:rPr lang="pt-BR" dirty="0"/>
                        <a:t>(Anulada)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735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3.150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3094275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2.850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160476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53759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2.100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269965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1.750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823591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Nulo Técnico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1.400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3873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Branco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94650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Nulo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6052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14.400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8FCBEA98-1A0F-C8C4-3739-1EBF69327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877329" y="3575221"/>
            <a:ext cx="6998044" cy="741406"/>
          </a:xfrm>
          <a:prstGeom prst="roundRect">
            <a:avLst>
              <a:gd name="adj" fmla="val 4667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exto explicativo retangular 10"/>
          <p:cNvSpPr/>
          <p:nvPr/>
        </p:nvSpPr>
        <p:spPr>
          <a:xfrm>
            <a:off x="2034747" y="1178010"/>
            <a:ext cx="2800865" cy="1729946"/>
          </a:xfrm>
          <a:prstGeom prst="wedgeRectCallout">
            <a:avLst>
              <a:gd name="adj1" fmla="val 68578"/>
              <a:gd name="adj2" fmla="val 85835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ysClr val="windowText" lastClr="000000"/>
                </a:solidFill>
              </a:rPr>
              <a:t>Votos Anulados Sub </a:t>
            </a:r>
            <a:r>
              <a:rPr lang="pt-BR" b="1" dirty="0" err="1">
                <a:solidFill>
                  <a:sysClr val="windowText" lastClr="000000"/>
                </a:solidFill>
              </a:rPr>
              <a:t>Judice</a:t>
            </a:r>
            <a:endParaRPr lang="pt-BR" b="1" dirty="0">
              <a:solidFill>
                <a:sysClr val="windowText" lastClr="000000"/>
              </a:solidFill>
            </a:endParaRPr>
          </a:p>
          <a:p>
            <a:pPr algn="ctr"/>
            <a:r>
              <a:rPr lang="pt-BR" dirty="0">
                <a:solidFill>
                  <a:sysClr val="windowText" lastClr="000000"/>
                </a:solidFill>
              </a:rPr>
              <a:t>(</a:t>
            </a:r>
            <a:r>
              <a:rPr lang="pt-BR" dirty="0" err="1">
                <a:solidFill>
                  <a:sysClr val="windowText" lastClr="000000"/>
                </a:solidFill>
              </a:rPr>
              <a:t>Cand</a:t>
            </a:r>
            <a:r>
              <a:rPr lang="pt-BR" dirty="0">
                <a:solidFill>
                  <a:sysClr val="windowText" lastClr="000000"/>
                </a:solidFill>
              </a:rPr>
              <a:t> D + </a:t>
            </a:r>
            <a:r>
              <a:rPr lang="pt-BR" dirty="0" err="1">
                <a:solidFill>
                  <a:sysClr val="windowText" lastClr="000000"/>
                </a:solidFill>
              </a:rPr>
              <a:t>Cand</a:t>
            </a:r>
            <a:r>
              <a:rPr lang="pt-BR" dirty="0">
                <a:solidFill>
                  <a:sysClr val="windowText" lastClr="000000"/>
                </a:solidFill>
              </a:rPr>
              <a:t> E – Seção anulada)</a:t>
            </a:r>
          </a:p>
          <a:p>
            <a:pPr algn="ctr"/>
            <a:r>
              <a:rPr lang="pt-BR" sz="2400" b="1" dirty="0">
                <a:solidFill>
                  <a:sysClr val="windowText" lastClr="000000"/>
                </a:solidFill>
              </a:rPr>
              <a:t>2.500</a:t>
            </a:r>
          </a:p>
        </p:txBody>
      </p:sp>
    </p:spTree>
    <p:extLst>
      <p:ext uri="{BB962C8B-B14F-4D97-AF65-F5344CB8AC3E}">
        <p14:creationId xmlns:p14="http://schemas.microsoft.com/office/powerpoint/2010/main" val="899359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CBEA98-1A0F-C8C4-3739-1EBF69327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BD27FE2D-07F1-506D-91BB-04293C1538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6694965"/>
              </p:ext>
            </p:extLst>
          </p:nvPr>
        </p:nvGraphicFramePr>
        <p:xfrm>
          <a:off x="838200" y="1790700"/>
          <a:ext cx="10515600" cy="397764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245973">
                  <a:extLst>
                    <a:ext uri="{9D8B030D-6E8A-4147-A177-3AD203B41FA5}">
                      <a16:colId xmlns:a16="http://schemas.microsoft.com/office/drawing/2014/main" val="2030924053"/>
                    </a:ext>
                  </a:extLst>
                </a:gridCol>
                <a:gridCol w="2092411">
                  <a:extLst>
                    <a:ext uri="{9D8B030D-6E8A-4147-A177-3AD203B41FA5}">
                      <a16:colId xmlns:a16="http://schemas.microsoft.com/office/drawing/2014/main" val="3886899230"/>
                    </a:ext>
                  </a:extLst>
                </a:gridCol>
                <a:gridCol w="1919416">
                  <a:extLst>
                    <a:ext uri="{9D8B030D-6E8A-4147-A177-3AD203B41FA5}">
                      <a16:colId xmlns:a16="http://schemas.microsoft.com/office/drawing/2014/main" val="406650302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377677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891596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07505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Candidato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Destinação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3</a:t>
                      </a:r>
                    </a:p>
                    <a:p>
                      <a:r>
                        <a:rPr lang="pt-BR" dirty="0"/>
                        <a:t>(Anulada)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735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3.000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3094275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2.700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160476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2.350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53759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2.250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269965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1.900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823591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Nulo Técnico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1.400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3873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Branco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94650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Nulo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6052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14.400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Retângulo de cantos arredondados 9"/>
          <p:cNvSpPr/>
          <p:nvPr/>
        </p:nvSpPr>
        <p:spPr>
          <a:xfrm>
            <a:off x="877329" y="4267200"/>
            <a:ext cx="6998044" cy="387178"/>
          </a:xfrm>
          <a:prstGeom prst="roundRect">
            <a:avLst>
              <a:gd name="adj" fmla="val 4667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exto explicativo retangular 10"/>
          <p:cNvSpPr/>
          <p:nvPr/>
        </p:nvSpPr>
        <p:spPr>
          <a:xfrm>
            <a:off x="1968844" y="1845275"/>
            <a:ext cx="2800865" cy="1729946"/>
          </a:xfrm>
          <a:prstGeom prst="wedgeRectCallout">
            <a:avLst>
              <a:gd name="adj1" fmla="val 40931"/>
              <a:gd name="adj2" fmla="val 87740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ysClr val="windowText" lastClr="000000"/>
                </a:solidFill>
              </a:rPr>
              <a:t>Votos Nulo Técnico</a:t>
            </a:r>
          </a:p>
          <a:p>
            <a:pPr algn="ctr"/>
            <a:r>
              <a:rPr lang="pt-BR" dirty="0">
                <a:solidFill>
                  <a:sysClr val="windowText" lastClr="000000"/>
                </a:solidFill>
              </a:rPr>
              <a:t>(</a:t>
            </a:r>
            <a:r>
              <a:rPr lang="pt-BR" dirty="0" err="1">
                <a:solidFill>
                  <a:sysClr val="windowText" lastClr="000000"/>
                </a:solidFill>
              </a:rPr>
              <a:t>Cand</a:t>
            </a:r>
            <a:r>
              <a:rPr lang="pt-BR" dirty="0">
                <a:solidFill>
                  <a:sysClr val="windowText" lastClr="000000"/>
                </a:solidFill>
              </a:rPr>
              <a:t> F – Seção anulada)</a:t>
            </a:r>
          </a:p>
          <a:p>
            <a:pPr algn="ctr"/>
            <a:r>
              <a:rPr lang="pt-BR" sz="2400" b="1" dirty="0">
                <a:solidFill>
                  <a:sysClr val="windowText" lastClr="000000"/>
                </a:solidFill>
              </a:rPr>
              <a:t>900</a:t>
            </a:r>
          </a:p>
        </p:txBody>
      </p:sp>
    </p:spTree>
    <p:extLst>
      <p:ext uri="{BB962C8B-B14F-4D97-AF65-F5344CB8AC3E}">
        <p14:creationId xmlns:p14="http://schemas.microsoft.com/office/powerpoint/2010/main" val="899359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4">
            <a:extLst>
              <a:ext uri="{FF2B5EF4-FFF2-40B4-BE49-F238E27FC236}">
                <a16:creationId xmlns:a16="http://schemas.microsoft.com/office/drawing/2014/main" id="{F33911E7-1154-9BBE-CF5B-6C4589DB3E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025972"/>
              </p:ext>
            </p:extLst>
          </p:nvPr>
        </p:nvGraphicFramePr>
        <p:xfrm>
          <a:off x="838200" y="1790700"/>
          <a:ext cx="10515600" cy="397764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245973">
                  <a:extLst>
                    <a:ext uri="{9D8B030D-6E8A-4147-A177-3AD203B41FA5}">
                      <a16:colId xmlns:a16="http://schemas.microsoft.com/office/drawing/2014/main" val="2030924053"/>
                    </a:ext>
                  </a:extLst>
                </a:gridCol>
                <a:gridCol w="2092411">
                  <a:extLst>
                    <a:ext uri="{9D8B030D-6E8A-4147-A177-3AD203B41FA5}">
                      <a16:colId xmlns:a16="http://schemas.microsoft.com/office/drawing/2014/main" val="3886899230"/>
                    </a:ext>
                  </a:extLst>
                </a:gridCol>
                <a:gridCol w="1919416">
                  <a:extLst>
                    <a:ext uri="{9D8B030D-6E8A-4147-A177-3AD203B41FA5}">
                      <a16:colId xmlns:a16="http://schemas.microsoft.com/office/drawing/2014/main" val="406650302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377677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891596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07505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Candidato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Destinação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3</a:t>
                      </a:r>
                    </a:p>
                    <a:p>
                      <a:r>
                        <a:rPr lang="pt-BR" dirty="0"/>
                        <a:t>(Anulada)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735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3.150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3094275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2.850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160476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53759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2.100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269965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1.750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823591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Nulo Técnico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1.400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3873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Branco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94650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Nulo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6052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14.400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8FCBEA98-1A0F-C8C4-3739-1EBF69327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852615" y="4654379"/>
            <a:ext cx="6998044" cy="387178"/>
          </a:xfrm>
          <a:prstGeom prst="roundRect">
            <a:avLst>
              <a:gd name="adj" fmla="val 4667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exto explicativo retangular 10"/>
          <p:cNvSpPr/>
          <p:nvPr/>
        </p:nvSpPr>
        <p:spPr>
          <a:xfrm>
            <a:off x="1738184" y="2347783"/>
            <a:ext cx="2800865" cy="1729946"/>
          </a:xfrm>
          <a:prstGeom prst="wedgeRectCallout">
            <a:avLst>
              <a:gd name="adj1" fmla="val 39460"/>
              <a:gd name="adj2" fmla="val 80597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ysClr val="windowText" lastClr="000000"/>
                </a:solidFill>
              </a:rPr>
              <a:t>Votos Branco</a:t>
            </a:r>
          </a:p>
          <a:p>
            <a:pPr algn="ctr"/>
            <a:r>
              <a:rPr lang="pt-BR" dirty="0">
                <a:solidFill>
                  <a:sysClr val="windowText" lastClr="000000"/>
                </a:solidFill>
              </a:rPr>
              <a:t>(Branco – Seção anulada)</a:t>
            </a:r>
          </a:p>
          <a:p>
            <a:pPr algn="ctr"/>
            <a:r>
              <a:rPr lang="pt-BR" sz="2400" b="1" dirty="0">
                <a:solidFill>
                  <a:sysClr val="windowText" lastClr="000000"/>
                </a:solidFill>
              </a:rPr>
              <a:t>350</a:t>
            </a:r>
          </a:p>
        </p:txBody>
      </p:sp>
    </p:spTree>
    <p:extLst>
      <p:ext uri="{BB962C8B-B14F-4D97-AF65-F5344CB8AC3E}">
        <p14:creationId xmlns:p14="http://schemas.microsoft.com/office/powerpoint/2010/main" val="899359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ela 4">
            <a:extLst>
              <a:ext uri="{FF2B5EF4-FFF2-40B4-BE49-F238E27FC236}">
                <a16:creationId xmlns:a16="http://schemas.microsoft.com/office/drawing/2014/main" id="{00BB9643-1D1E-8AFC-C28E-1860F1917F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025972"/>
              </p:ext>
            </p:extLst>
          </p:nvPr>
        </p:nvGraphicFramePr>
        <p:xfrm>
          <a:off x="838200" y="1790700"/>
          <a:ext cx="10515600" cy="397764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245973">
                  <a:extLst>
                    <a:ext uri="{9D8B030D-6E8A-4147-A177-3AD203B41FA5}">
                      <a16:colId xmlns:a16="http://schemas.microsoft.com/office/drawing/2014/main" val="2030924053"/>
                    </a:ext>
                  </a:extLst>
                </a:gridCol>
                <a:gridCol w="2092411">
                  <a:extLst>
                    <a:ext uri="{9D8B030D-6E8A-4147-A177-3AD203B41FA5}">
                      <a16:colId xmlns:a16="http://schemas.microsoft.com/office/drawing/2014/main" val="3886899230"/>
                    </a:ext>
                  </a:extLst>
                </a:gridCol>
                <a:gridCol w="1919416">
                  <a:extLst>
                    <a:ext uri="{9D8B030D-6E8A-4147-A177-3AD203B41FA5}">
                      <a16:colId xmlns:a16="http://schemas.microsoft.com/office/drawing/2014/main" val="406650302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377677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891596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07505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Candidato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Destinação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Seção 3</a:t>
                      </a:r>
                    </a:p>
                    <a:p>
                      <a:r>
                        <a:rPr lang="pt-BR" dirty="0"/>
                        <a:t>(Anulada)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735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3.150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3094275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2.850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160476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53759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2.100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4269965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1.750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823591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Nulo Técnico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1.400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3873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Branco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450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946503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Nulo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9525" marR="85725" marT="9525" marB="0"/>
                </a:tc>
                <a:extLst>
                  <a:ext uri="{0D108BD9-81ED-4DB2-BD59-A6C34878D82A}">
                    <a16:rowId xmlns:a16="http://schemas.microsoft.com/office/drawing/2014/main" val="296052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4.600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14.400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8FCBEA98-1A0F-C8C4-3739-1EBF69327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7809470" y="2372498"/>
            <a:ext cx="1779373" cy="3047999"/>
          </a:xfrm>
          <a:prstGeom prst="roundRect">
            <a:avLst>
              <a:gd name="adj" fmla="val 4667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836140" y="5041557"/>
            <a:ext cx="6973330" cy="391297"/>
          </a:xfrm>
          <a:prstGeom prst="roundRect">
            <a:avLst>
              <a:gd name="adj" fmla="val 4667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exto explicativo retangular 10"/>
          <p:cNvSpPr/>
          <p:nvPr/>
        </p:nvSpPr>
        <p:spPr>
          <a:xfrm>
            <a:off x="3558746" y="2479588"/>
            <a:ext cx="2800865" cy="1729946"/>
          </a:xfrm>
          <a:prstGeom prst="wedgeRectCallout">
            <a:avLst>
              <a:gd name="adj1" fmla="val 97696"/>
              <a:gd name="adj2" fmla="val 92025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ysClr val="windowText" lastClr="000000"/>
                </a:solidFill>
              </a:rPr>
              <a:t>Votos Nulos</a:t>
            </a:r>
          </a:p>
          <a:p>
            <a:pPr algn="ctr"/>
            <a:r>
              <a:rPr lang="pt-BR" dirty="0">
                <a:solidFill>
                  <a:sysClr val="windowText" lastClr="000000"/>
                </a:solidFill>
              </a:rPr>
              <a:t>(Nulos recebidos na urna + Seção Anulada)</a:t>
            </a:r>
          </a:p>
          <a:p>
            <a:pPr algn="ctr"/>
            <a:r>
              <a:rPr lang="pt-BR" sz="2400" b="1" dirty="0">
                <a:solidFill>
                  <a:sysClr val="windowText" lastClr="000000"/>
                </a:solidFill>
              </a:rPr>
              <a:t>4.850</a:t>
            </a:r>
          </a:p>
        </p:txBody>
      </p:sp>
    </p:spTree>
    <p:extLst>
      <p:ext uri="{BB962C8B-B14F-4D97-AF65-F5344CB8AC3E}">
        <p14:creationId xmlns:p14="http://schemas.microsoft.com/office/powerpoint/2010/main" val="899359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BD27FE2D-07F1-506D-91BB-04293C15386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65619355"/>
              </p:ext>
            </p:extLst>
          </p:nvPr>
        </p:nvGraphicFramePr>
        <p:xfrm>
          <a:off x="127896" y="1097280"/>
          <a:ext cx="4225029" cy="425538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889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795635">
                  <a:extLst>
                    <a:ext uri="{9D8B030D-6E8A-4147-A177-3AD203B41FA5}">
                      <a16:colId xmlns:a16="http://schemas.microsoft.com/office/drawing/2014/main" val="2030924053"/>
                    </a:ext>
                  </a:extLst>
                </a:gridCol>
                <a:gridCol w="813947">
                  <a:extLst>
                    <a:ext uri="{9D8B030D-6E8A-4147-A177-3AD203B41FA5}">
                      <a16:colId xmlns:a16="http://schemas.microsoft.com/office/drawing/2014/main" val="3886899230"/>
                    </a:ext>
                  </a:extLst>
                </a:gridCol>
                <a:gridCol w="925435">
                  <a:extLst>
                    <a:ext uri="{9D8B030D-6E8A-4147-A177-3AD203B41FA5}">
                      <a16:colId xmlns:a16="http://schemas.microsoft.com/office/drawing/2014/main" val="4066503024"/>
                    </a:ext>
                  </a:extLst>
                </a:gridCol>
                <a:gridCol w="845006">
                  <a:extLst>
                    <a:ext uri="{9D8B030D-6E8A-4147-A177-3AD203B41FA5}">
                      <a16:colId xmlns:a16="http://schemas.microsoft.com/office/drawing/2014/main" val="2937767717"/>
                    </a:ext>
                  </a:extLst>
                </a:gridCol>
                <a:gridCol w="845006">
                  <a:extLst>
                    <a:ext uri="{9D8B030D-6E8A-4147-A177-3AD203B41FA5}">
                      <a16:colId xmlns:a16="http://schemas.microsoft.com/office/drawing/2014/main" val="4089159621"/>
                    </a:ext>
                  </a:extLst>
                </a:gridCol>
              </a:tblGrid>
              <a:tr h="467153">
                <a:tc>
                  <a:txBody>
                    <a:bodyPr/>
                    <a:lstStyle/>
                    <a:p>
                      <a:r>
                        <a:rPr lang="pt-BR" sz="1100" dirty="0"/>
                        <a:t>Candidato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Destinação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Seção 1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Seção 2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Seção 3</a:t>
                      </a:r>
                    </a:p>
                    <a:p>
                      <a:r>
                        <a:rPr lang="pt-BR" sz="1100" dirty="0"/>
                        <a:t>(Anulada)</a:t>
                      </a:r>
                    </a:p>
                  </a:txBody>
                  <a:tcPr marL="45057" marR="45057"/>
                </a:tc>
                <a:extLst>
                  <a:ext uri="{0D108BD9-81ED-4DB2-BD59-A6C34878D82A}">
                    <a16:rowId xmlns:a16="http://schemas.microsoft.com/office/drawing/2014/main" val="3839735550"/>
                  </a:ext>
                </a:extLst>
              </a:tr>
              <a:tr h="467153">
                <a:tc>
                  <a:txBody>
                    <a:bodyPr/>
                    <a:lstStyle/>
                    <a:p>
                      <a:r>
                        <a:rPr lang="pt-BR" sz="1400" b="1" dirty="0"/>
                        <a:t>A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Válido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1.100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1.150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900</a:t>
                      </a:r>
                    </a:p>
                  </a:txBody>
                  <a:tcPr marL="45057" marR="45057"/>
                </a:tc>
                <a:extLst>
                  <a:ext uri="{0D108BD9-81ED-4DB2-BD59-A6C34878D82A}">
                    <a16:rowId xmlns:a16="http://schemas.microsoft.com/office/drawing/2014/main" val="3094275976"/>
                  </a:ext>
                </a:extLst>
              </a:tr>
              <a:tr h="467153">
                <a:tc>
                  <a:txBody>
                    <a:bodyPr/>
                    <a:lstStyle/>
                    <a:p>
                      <a:r>
                        <a:rPr lang="pt-BR" sz="1400" b="1" dirty="0"/>
                        <a:t>B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Válido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950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1.050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850</a:t>
                      </a:r>
                    </a:p>
                  </a:txBody>
                  <a:tcPr marL="45057" marR="45057"/>
                </a:tc>
                <a:extLst>
                  <a:ext uri="{0D108BD9-81ED-4DB2-BD59-A6C34878D82A}">
                    <a16:rowId xmlns:a16="http://schemas.microsoft.com/office/drawing/2014/main" val="4160476480"/>
                  </a:ext>
                </a:extLst>
              </a:tr>
              <a:tr h="467153">
                <a:tc>
                  <a:txBody>
                    <a:bodyPr/>
                    <a:lstStyle/>
                    <a:p>
                      <a:r>
                        <a:rPr lang="pt-BR" sz="1400" b="1" dirty="0"/>
                        <a:t>C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Anulado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800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750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800</a:t>
                      </a:r>
                    </a:p>
                  </a:txBody>
                  <a:tcPr marL="45057" marR="45057"/>
                </a:tc>
                <a:extLst>
                  <a:ext uri="{0D108BD9-81ED-4DB2-BD59-A6C34878D82A}">
                    <a16:rowId xmlns:a16="http://schemas.microsoft.com/office/drawing/2014/main" val="253759295"/>
                  </a:ext>
                </a:extLst>
              </a:tr>
              <a:tr h="467153">
                <a:tc>
                  <a:txBody>
                    <a:bodyPr/>
                    <a:lstStyle/>
                    <a:p>
                      <a:r>
                        <a:rPr lang="pt-BR" sz="1400" b="1" dirty="0"/>
                        <a:t>D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Anulado sub judice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700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650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750</a:t>
                      </a:r>
                    </a:p>
                  </a:txBody>
                  <a:tcPr marL="45057" marR="45057"/>
                </a:tc>
                <a:extLst>
                  <a:ext uri="{0D108BD9-81ED-4DB2-BD59-A6C34878D82A}">
                    <a16:rowId xmlns:a16="http://schemas.microsoft.com/office/drawing/2014/main" val="4269965451"/>
                  </a:ext>
                </a:extLst>
              </a:tr>
              <a:tr h="467153">
                <a:tc>
                  <a:txBody>
                    <a:bodyPr/>
                    <a:lstStyle/>
                    <a:p>
                      <a:r>
                        <a:rPr lang="pt-BR" sz="1400" b="1" dirty="0"/>
                        <a:t>E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Anulado sub judice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650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500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600</a:t>
                      </a:r>
                    </a:p>
                  </a:txBody>
                  <a:tcPr marL="45057" marR="45057"/>
                </a:tc>
                <a:extLst>
                  <a:ext uri="{0D108BD9-81ED-4DB2-BD59-A6C34878D82A}">
                    <a16:rowId xmlns:a16="http://schemas.microsoft.com/office/drawing/2014/main" val="2823591122"/>
                  </a:ext>
                </a:extLst>
              </a:tr>
              <a:tr h="489970">
                <a:tc>
                  <a:txBody>
                    <a:bodyPr/>
                    <a:lstStyle/>
                    <a:p>
                      <a:r>
                        <a:rPr lang="pt-BR" sz="1400" b="1" dirty="0"/>
                        <a:t>F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Nulo Técnico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rgbClr val="C00000"/>
                          </a:solidFill>
                        </a:rPr>
                        <a:t>500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rgbClr val="C00000"/>
                          </a:solidFill>
                        </a:rPr>
                        <a:t>400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500</a:t>
                      </a:r>
                    </a:p>
                  </a:txBody>
                  <a:tcPr marL="45057" marR="45057"/>
                </a:tc>
                <a:extLst>
                  <a:ext uri="{0D108BD9-81ED-4DB2-BD59-A6C34878D82A}">
                    <a16:rowId xmlns:a16="http://schemas.microsoft.com/office/drawing/2014/main" val="2938737268"/>
                  </a:ext>
                </a:extLst>
              </a:tr>
              <a:tr h="467153">
                <a:tc>
                  <a:txBody>
                    <a:bodyPr/>
                    <a:lstStyle/>
                    <a:p>
                      <a:r>
                        <a:rPr lang="pt-BR" sz="1400" b="1" dirty="0"/>
                        <a:t>Branco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-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/>
                        <a:t>200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/>
                        <a:t>150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100</a:t>
                      </a:r>
                    </a:p>
                  </a:txBody>
                  <a:tcPr marL="45057" marR="45057"/>
                </a:tc>
                <a:extLst>
                  <a:ext uri="{0D108BD9-81ED-4DB2-BD59-A6C34878D82A}">
                    <a16:rowId xmlns:a16="http://schemas.microsoft.com/office/drawing/2014/main" val="946503443"/>
                  </a:ext>
                </a:extLst>
              </a:tr>
              <a:tr h="467153">
                <a:tc>
                  <a:txBody>
                    <a:bodyPr/>
                    <a:lstStyle/>
                    <a:p>
                      <a:r>
                        <a:rPr lang="pt-BR" sz="1400" b="1" dirty="0"/>
                        <a:t>Nulo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-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100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150</a:t>
                      </a: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100</a:t>
                      </a:r>
                    </a:p>
                  </a:txBody>
                  <a:tcPr marL="45057" marR="45057"/>
                </a:tc>
                <a:extLst>
                  <a:ext uri="{0D108BD9-81ED-4DB2-BD59-A6C34878D82A}">
                    <a16:rowId xmlns:a16="http://schemas.microsoft.com/office/drawing/2014/main" val="2960525830"/>
                  </a:ext>
                </a:extLst>
              </a:tr>
            </a:tbl>
          </a:graphicData>
        </a:graphic>
      </p:graphicFrame>
      <p:graphicFrame>
        <p:nvGraphicFramePr>
          <p:cNvPr id="12" name="Espaço Reservado para Conteúdo 6">
            <a:extLst>
              <a:ext uri="{FF2B5EF4-FFF2-40B4-BE49-F238E27FC236}">
                <a16:creationId xmlns:a16="http://schemas.microsoft.com/office/drawing/2014/main" id="{BE855B78-8C8E-1BCB-D739-60074EB1AF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0776844"/>
              </p:ext>
            </p:extLst>
          </p:nvPr>
        </p:nvGraphicFramePr>
        <p:xfrm>
          <a:off x="4742489" y="1181090"/>
          <a:ext cx="7321615" cy="5274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9359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FCB7F7-9590-AFD7-FEA5-352392BF2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Apresentação dos Candidatos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A3AAED43-0E2D-5CAA-1F5B-94BDA6701E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004905"/>
              </p:ext>
            </p:extLst>
          </p:nvPr>
        </p:nvGraphicFramePr>
        <p:xfrm>
          <a:off x="838200" y="1790699"/>
          <a:ext cx="3438525" cy="461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5EFAB536-3283-66BB-DE4B-43D84B4BF0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6074896"/>
              </p:ext>
            </p:extLst>
          </p:nvPr>
        </p:nvGraphicFramePr>
        <p:xfrm>
          <a:off x="4705349" y="1790699"/>
          <a:ext cx="3895726" cy="2476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o Explicativo: Linha Dobrada com Borda e Ênfase 6">
            <a:extLst>
              <a:ext uri="{FF2B5EF4-FFF2-40B4-BE49-F238E27FC236}">
                <a16:creationId xmlns:a16="http://schemas.microsoft.com/office/drawing/2014/main" id="{80DC0CDD-14B9-7CAC-C938-979667F876AE}"/>
              </a:ext>
            </a:extLst>
          </p:cNvPr>
          <p:cNvSpPr/>
          <p:nvPr/>
        </p:nvSpPr>
        <p:spPr>
          <a:xfrm>
            <a:off x="4824413" y="4469442"/>
            <a:ext cx="2328862" cy="655008"/>
          </a:xfrm>
          <a:prstGeom prst="accentBorderCallout2">
            <a:avLst>
              <a:gd name="adj1" fmla="val 16539"/>
              <a:gd name="adj2" fmla="val -3941"/>
              <a:gd name="adj3" fmla="val 18750"/>
              <a:gd name="adj4" fmla="val -16667"/>
              <a:gd name="adj5" fmla="val -126877"/>
              <a:gd name="adj6" fmla="val -9164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Todos percentuais calculados sobre “Votos a Candidatos Concorrentes”</a:t>
            </a:r>
          </a:p>
        </p:txBody>
      </p:sp>
      <p:sp>
        <p:nvSpPr>
          <p:cNvPr id="8" name="Texto Explicativo: Linha Dobrada com Borda e Ênfase 7">
            <a:extLst>
              <a:ext uri="{FF2B5EF4-FFF2-40B4-BE49-F238E27FC236}">
                <a16:creationId xmlns:a16="http://schemas.microsoft.com/office/drawing/2014/main" id="{550FD423-0A28-5162-8998-0560CCB31DAD}"/>
              </a:ext>
            </a:extLst>
          </p:cNvPr>
          <p:cNvSpPr/>
          <p:nvPr/>
        </p:nvSpPr>
        <p:spPr>
          <a:xfrm>
            <a:off x="4824413" y="5515654"/>
            <a:ext cx="2328862" cy="655008"/>
          </a:xfrm>
          <a:prstGeom prst="accentBorderCallout2">
            <a:avLst>
              <a:gd name="adj1" fmla="val 77615"/>
              <a:gd name="adj2" fmla="val -3941"/>
              <a:gd name="adj3" fmla="val 156897"/>
              <a:gd name="adj4" fmla="val -19530"/>
              <a:gd name="adj5" fmla="val 159596"/>
              <a:gd name="adj6" fmla="val -7815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Não é apresentado o candidato F (Nulo Técnico)</a:t>
            </a:r>
          </a:p>
        </p:txBody>
      </p:sp>
      <p:sp>
        <p:nvSpPr>
          <p:cNvPr id="9" name="Texto Explicativo: Linha Dobrada com Borda e Ênfase 8">
            <a:extLst>
              <a:ext uri="{FF2B5EF4-FFF2-40B4-BE49-F238E27FC236}">
                <a16:creationId xmlns:a16="http://schemas.microsoft.com/office/drawing/2014/main" id="{39FFBC84-8BFB-46EF-587B-BDB7F4D71904}"/>
              </a:ext>
            </a:extLst>
          </p:cNvPr>
          <p:cNvSpPr/>
          <p:nvPr/>
        </p:nvSpPr>
        <p:spPr>
          <a:xfrm>
            <a:off x="9458324" y="2901471"/>
            <a:ext cx="2328862" cy="655008"/>
          </a:xfrm>
          <a:prstGeom prst="accentBorderCallout2">
            <a:avLst>
              <a:gd name="adj1" fmla="val 16539"/>
              <a:gd name="adj2" fmla="val -3941"/>
              <a:gd name="adj3" fmla="val 18750"/>
              <a:gd name="adj4" fmla="val -16667"/>
              <a:gd name="adj5" fmla="val 69437"/>
              <a:gd name="adj6" fmla="val -11291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Total de Votos Nulos = Nulos + Nulos Técnicos</a:t>
            </a:r>
          </a:p>
        </p:txBody>
      </p:sp>
    </p:spTree>
    <p:extLst>
      <p:ext uri="{BB962C8B-B14F-4D97-AF65-F5344CB8AC3E}">
        <p14:creationId xmlns:p14="http://schemas.microsoft.com/office/powerpoint/2010/main" val="1135180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54984D-9B8A-7174-C1EE-CDBD05DB7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85963E-C2B9-8D3A-A4A2-26C67D805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Trata-se de regras da totalização que definem se os votos serão atribuídos aos candidatos, candidatas ou legendas que os receberam, ou se serão atribuídos a outra rubrica em razão da situação jurídica.</a:t>
            </a:r>
          </a:p>
          <a:p>
            <a:r>
              <a:rPr lang="pt-BR" dirty="0"/>
              <a:t>Regulamentadas pela Res. TSE 23.667 de 16/12/2021</a:t>
            </a:r>
          </a:p>
          <a:p>
            <a:pPr marL="457200" lvl="1" indent="0">
              <a:buNone/>
            </a:pPr>
            <a:r>
              <a:rPr lang="pt-BR" dirty="0"/>
              <a:t>Exemplo:</a:t>
            </a:r>
          </a:p>
          <a:p>
            <a:pPr marL="457200" lvl="1" indent="0">
              <a:buNone/>
            </a:pPr>
            <a:r>
              <a:rPr lang="pt-BR" sz="2400" i="1" dirty="0"/>
              <a:t>“Art. 18. Serão computados como </a:t>
            </a:r>
            <a:r>
              <a:rPr lang="pt-BR" sz="2400" b="1" i="1" u="sng" dirty="0"/>
              <a:t>anulados sub judice </a:t>
            </a:r>
            <a:r>
              <a:rPr lang="pt-BR" sz="2400" i="1" dirty="0"/>
              <a:t>os votos dados à chapa que contenha candidata ou candidato cujo registro, no dia da eleição, se encontre indeferido, cancelado ou não conhecido por decisão que tenha sido objeto de recurso...”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9937117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79F3D-41CC-8A7F-472A-297A559B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/>
              <a:t>Representação no Arquivo JSON</a:t>
            </a:r>
            <a:br>
              <a:rPr lang="pt-BR" sz="3600" dirty="0"/>
            </a:br>
            <a:r>
              <a:rPr lang="pt-BR" sz="2400" dirty="0"/>
              <a:t>Arquivos de Dados Simplificados</a:t>
            </a:r>
            <a:endParaRPr lang="pt-BR" sz="3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2467DE-9D8C-C3DF-DD73-33B91AF4B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"ele": 9999,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tpabr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"uf",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cdabr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"RN",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carper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3,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"tv": 14400,	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Total de Votos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vvc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8300,	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a Votáveis Concorrentes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vb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350,	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Brancos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tvn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5750,	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Total de Votos Nulos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4850,	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Nulos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900,	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Nulos Técnicos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vp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0,	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Anulados e Apurados em Separado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vv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4250,	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Válidos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"van": 1550,	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Anulados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vansj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2500,	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Anulado Sub Judice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vnom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4250,	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Nominais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CD1B0A72-C7DA-0527-5E6B-4C1BDEF7A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cand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[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seq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1,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"n": 99,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vap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2250,	  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Computados do Candidato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“Válido“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Destinação de Votos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},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seq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2,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"n": 98,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vap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1550,	   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Computados do Candidato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dvt</a:t>
            </a: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“Anulado“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Destinação de Votos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},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598162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79F3D-41CC-8A7F-472A-297A559B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/>
              <a:t>Representação no Arquivo JSON</a:t>
            </a:r>
            <a:br>
              <a:rPr lang="pt-BR" sz="3600" dirty="0"/>
            </a:br>
            <a:r>
              <a:rPr lang="pt-BR" sz="2400" dirty="0"/>
              <a:t>Arquivos de Dados Varáveis</a:t>
            </a:r>
            <a:endParaRPr lang="pt-BR" sz="3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2467DE-9D8C-C3DF-DD73-33B91AF4B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"ele": 9999,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abr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[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tpabr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"UF",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cdabr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"RN",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"tv": 14400,	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Total de Votos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vvc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8300, 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a Votáveis Concorrentes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vb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350,   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Brancos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tvn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5750, 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Total de Votos Nulos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vn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4850,  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Nulos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vnt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900,  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Nulos Técnicos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vp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0,     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Anulados e Apurados em Separado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vv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4250,  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Válidos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"van": 1550, 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Anulados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vansj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2500,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Anulado Sub Judice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vnom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4250</a:t>
            </a:r>
            <a:r>
              <a:rPr lang="pt-BR" sz="1050" b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Nominais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t-BR" sz="105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CD1B0A72-C7DA-0527-5E6B-4C1BDEF7A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cand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[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seq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1,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"n": 99,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vap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2250,	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Computados do Candidato</a:t>
            </a:r>
            <a:endParaRPr lang="pt-BR" sz="105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},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seq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2,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"n": 98,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vap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1550,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Votos Computados do Candidato</a:t>
            </a:r>
            <a:endParaRPr lang="pt-BR" sz="105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},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3411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79F3D-41CC-8A7F-472A-297A559B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/>
              <a:t>Representação no Arquivo JSON</a:t>
            </a:r>
            <a:br>
              <a:rPr lang="pt-BR" sz="3600" dirty="0"/>
            </a:br>
            <a:r>
              <a:rPr lang="pt-BR" sz="2400" dirty="0"/>
              <a:t>Arquivos de Dados Fixos</a:t>
            </a:r>
            <a:endParaRPr lang="pt-BR" sz="3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2467DE-9D8C-C3DF-DD73-33B91AF4B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"ele": 9999,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cdabr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"RN",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carg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3,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nmn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"Governador",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[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"n": 9999999999,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"par": [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"n": 98,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cand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[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sqcand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999999999,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"n": 11,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"</a:t>
            </a:r>
            <a:r>
              <a:rPr lang="pt-BR" sz="105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dvt</a:t>
            </a:r>
            <a:r>
              <a:rPr lang="pt-BR" sz="105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"Anulado",      </a:t>
            </a:r>
            <a:r>
              <a:rPr lang="pt-BR" sz="105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Destinação de Votos</a:t>
            </a:r>
            <a:endParaRPr lang="pt-BR" sz="105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493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D34D3-3400-3F76-6D24-B76E5745E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Tipos de destinação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C5DCAF-C021-DDD2-E535-076F67DE8F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/>
              <a:t>Nos arquivos da divulgação, um candidato, candidata, partido, federação ou coligação pode ter um das seguintes destinações:</a:t>
            </a:r>
          </a:p>
        </p:txBody>
      </p:sp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AF1DA72D-C9A6-409E-1F34-8F619C6D953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75903832"/>
              </p:ext>
            </p:extLst>
          </p:nvPr>
        </p:nvGraphicFramePr>
        <p:xfrm>
          <a:off x="6305550" y="1463675"/>
          <a:ext cx="5562600" cy="3906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1300">
                  <a:extLst>
                    <a:ext uri="{9D8B030D-6E8A-4147-A177-3AD203B41FA5}">
                      <a16:colId xmlns:a16="http://schemas.microsoft.com/office/drawing/2014/main" val="937261524"/>
                    </a:ext>
                  </a:extLst>
                </a:gridCol>
                <a:gridCol w="2781300">
                  <a:extLst>
                    <a:ext uri="{9D8B030D-6E8A-4147-A177-3AD203B41FA5}">
                      <a16:colId xmlns:a16="http://schemas.microsoft.com/office/drawing/2014/main" val="3872987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Destinação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Descrição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727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Candidatos e candidatas com situação regular.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443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Válido (legenda)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Partido, coligação ou federação com situação regular.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778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Anulado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Candidato, candidata ou legenda que teve sua votação anulada em razão da sua situação jurídica.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472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Candidato, candidata ou legenda que teve sua votação anulada em razão da sua situação jurídica, mas há recurso pendente.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522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319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4BC0139A-0007-3462-A926-E8DFD9CDF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Votos Computados X Destinação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165B48A-95F0-65AD-6E51-35648A8D3B4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A destinação de votos é um atributo do candidato, candidata ou legenda e indica à qual rubrica os votos serão somados.</a:t>
            </a:r>
          </a:p>
          <a:p>
            <a:r>
              <a:rPr lang="pt-BR" dirty="0"/>
              <a:t>Entretanto, os candidatos, candidatas e legendas são divulgados com seus respectivos votos (votos computados), mesmo que a destinação seja diferente de válido</a:t>
            </a:r>
          </a:p>
        </p:txBody>
      </p:sp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C05D5006-ECB4-FBFA-F380-A43C5C39D0F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06679148"/>
              </p:ext>
            </p:extLst>
          </p:nvPr>
        </p:nvGraphicFramePr>
        <p:xfrm>
          <a:off x="6172200" y="1825625"/>
          <a:ext cx="518160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val="2333483426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1797596132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6670933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Candidato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Destinação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Votos Computados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38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Candidato A</a:t>
                      </a:r>
                    </a:p>
                    <a:p>
                      <a:r>
                        <a:rPr lang="pt-BR" dirty="0"/>
                        <a:t>(Deferido)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720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Candidato B</a:t>
                      </a:r>
                    </a:p>
                    <a:p>
                      <a:r>
                        <a:rPr lang="pt-BR" dirty="0"/>
                        <a:t>(Indeferido com Recurso)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 sub judice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485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Candidato C</a:t>
                      </a:r>
                    </a:p>
                    <a:p>
                      <a:r>
                        <a:rPr lang="pt-BR" dirty="0"/>
                        <a:t>(Indeferido)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Anulado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785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4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9470CAE1-8955-59B5-97A1-6E1B9E904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910" y="1151576"/>
            <a:ext cx="3280873" cy="873778"/>
          </a:xfrm>
        </p:spPr>
        <p:txBody>
          <a:bodyPr/>
          <a:lstStyle/>
          <a:p>
            <a:r>
              <a:rPr lang="pt-BR" sz="3200" dirty="0"/>
              <a:t>Estrutura das rubricas de votos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CF7A7EBC-464F-DF50-234E-062B2EDEC7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907590"/>
              </p:ext>
            </p:extLst>
          </p:nvPr>
        </p:nvGraphicFramePr>
        <p:xfrm>
          <a:off x="2360688" y="1038226"/>
          <a:ext cx="8469237" cy="5495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8920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F8E373-860B-5F57-2830-A0AC90D0F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Estrutura das rubricas de votos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B98ADE3-1583-2051-C260-931FFCBC4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8856" y="1825625"/>
            <a:ext cx="811494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Votos a Votáveis Concorrentes</a:t>
            </a:r>
          </a:p>
          <a:p>
            <a:pPr lvl="1"/>
            <a:r>
              <a:rPr lang="pt-BR" dirty="0"/>
              <a:t>Soma de votos dados a candidatos, candidatas e legendas</a:t>
            </a:r>
          </a:p>
          <a:p>
            <a:pPr lvl="1"/>
            <a:r>
              <a:rPr lang="pt-BR" dirty="0"/>
              <a:t>Exceto os que estavam indeferidos no dia da eleição, mas não houve tempo de retirar da urna </a:t>
            </a:r>
          </a:p>
          <a:p>
            <a:pPr lvl="1"/>
            <a:r>
              <a:rPr lang="pt-BR" dirty="0"/>
              <a:t>São os votos utilizados para fins de cálculo de percentual e proclamação.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FF61D15-45F7-CF91-AFD5-E55DDD3C8B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910" t="13420" r="58258" b="43454"/>
          <a:stretch/>
        </p:blipFill>
        <p:spPr>
          <a:xfrm>
            <a:off x="222904" y="1690687"/>
            <a:ext cx="2401367" cy="1819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88235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F8E373-860B-5F57-2830-A0AC90D0F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Estrutura das rubricas de votos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B98ADE3-1583-2051-C260-931FFCBC4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3775" y="1690686"/>
            <a:ext cx="8315058" cy="469302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b="1" dirty="0"/>
              <a:t>Votos Válidos</a:t>
            </a:r>
          </a:p>
          <a:p>
            <a:pPr lvl="1"/>
            <a:r>
              <a:rPr lang="pt-BR" dirty="0"/>
              <a:t>Votos dados a candidatos e candidatas (nominais) ou a partidos (legenda) aptos, ou seja, cujo registro está regular no momento da totalização.</a:t>
            </a:r>
          </a:p>
          <a:p>
            <a:pPr lvl="1"/>
            <a:r>
              <a:rPr lang="pt-BR" dirty="0"/>
              <a:t>Pode mudar se houver nova decisão judicial.</a:t>
            </a:r>
          </a:p>
          <a:p>
            <a:pPr marL="0" indent="0">
              <a:buNone/>
            </a:pPr>
            <a:r>
              <a:rPr lang="pt-BR" b="1" dirty="0"/>
              <a:t>Votos Anulados</a:t>
            </a:r>
          </a:p>
          <a:p>
            <a:pPr lvl="1"/>
            <a:r>
              <a:rPr lang="pt-BR" dirty="0"/>
              <a:t>Votos dados a candidatos, candidatas e partidos que estavam concorreram no dia da eleição, mas foram inabilitados em definitivo após o pleito</a:t>
            </a:r>
          </a:p>
          <a:p>
            <a:pPr marL="0" indent="0">
              <a:buNone/>
            </a:pPr>
            <a:r>
              <a:rPr lang="pt-BR" b="1" dirty="0"/>
              <a:t>Votos Anulados Sub Judice</a:t>
            </a:r>
          </a:p>
          <a:p>
            <a:pPr lvl="1"/>
            <a:r>
              <a:rPr lang="pt-BR" dirty="0"/>
              <a:t>Votos dados a candidatos, candidatas e partidos que estão  com recurso pendente de julgamento no momento da totalização.</a:t>
            </a:r>
          </a:p>
          <a:p>
            <a:pPr lvl="1"/>
            <a:r>
              <a:rPr lang="pt-BR" dirty="0"/>
              <a:t>Situação transitória. Após julgamento, podem ir para Válido ou Anulado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FF61D15-45F7-CF91-AFD5-E55DDD3C8B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3124" t="-1772" r="303" b="50819"/>
          <a:stretch/>
        </p:blipFill>
        <p:spPr>
          <a:xfrm>
            <a:off x="213645" y="1690687"/>
            <a:ext cx="3146220" cy="18335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52995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F8E373-860B-5F57-2830-A0AC90D0F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Estrutura das rubricas de votos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B98ADE3-1583-2051-C260-931FFCBC4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8856" y="1825624"/>
            <a:ext cx="8114944" cy="45751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b="1" dirty="0"/>
              <a:t>Total de Votos Nulos</a:t>
            </a:r>
          </a:p>
          <a:p>
            <a:pPr lvl="1"/>
            <a:r>
              <a:rPr lang="pt-BR" dirty="0"/>
              <a:t>Soma dos votos Nulos e Nulos Técnicos</a:t>
            </a:r>
          </a:p>
          <a:p>
            <a:pPr marL="0" indent="0">
              <a:buNone/>
            </a:pPr>
            <a:r>
              <a:rPr lang="pt-BR" b="1" dirty="0"/>
              <a:t>Votos Brancos</a:t>
            </a:r>
          </a:p>
          <a:p>
            <a:pPr lvl="1"/>
            <a:r>
              <a:rPr lang="pt-BR" dirty="0"/>
              <a:t>Total de votos brancos digitados na urna</a:t>
            </a:r>
          </a:p>
          <a:p>
            <a:pPr marL="0" indent="0">
              <a:buNone/>
            </a:pPr>
            <a:r>
              <a:rPr lang="pt-BR" b="1" dirty="0"/>
              <a:t>Votos Anulados e Apurados em Separado</a:t>
            </a:r>
          </a:p>
          <a:p>
            <a:pPr lvl="1"/>
            <a:r>
              <a:rPr lang="pt-BR" dirty="0"/>
              <a:t>Total de votos de uma urna com pendência.</a:t>
            </a:r>
          </a:p>
          <a:p>
            <a:pPr lvl="1"/>
            <a:r>
              <a:rPr lang="pt-BR" dirty="0"/>
              <a:t>Situação transitória</a:t>
            </a:r>
          </a:p>
          <a:p>
            <a:pPr lvl="1"/>
            <a:r>
              <a:rPr lang="pt-BR" dirty="0"/>
              <a:t>Exemplo: investigação em andamento sobre violação do sigilo na seção eleitoral</a:t>
            </a:r>
          </a:p>
          <a:p>
            <a:pPr lvl="1"/>
            <a:r>
              <a:rPr lang="pt-BR" dirty="0"/>
              <a:t>Após sanada a pendência, os votos da urna são redistribuídos de acordo com as destinações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FF61D15-45F7-CF91-AFD5-E55DDD3C8B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482" t="52759" r="56245" b="-3467"/>
          <a:stretch/>
        </p:blipFill>
        <p:spPr>
          <a:xfrm>
            <a:off x="409575" y="1617785"/>
            <a:ext cx="2057400" cy="18112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12231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F8E373-860B-5F57-2830-A0AC90D0F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Estrutura das rubricas de votos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B98ADE3-1583-2051-C260-931FFCBC4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99574" y="1690687"/>
            <a:ext cx="8354226" cy="47784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b="1" dirty="0"/>
              <a:t>Votos Nulos</a:t>
            </a:r>
          </a:p>
          <a:p>
            <a:pPr lvl="1"/>
            <a:r>
              <a:rPr lang="pt-BR" dirty="0"/>
              <a:t>É a soma de:</a:t>
            </a:r>
          </a:p>
          <a:p>
            <a:pPr lvl="2"/>
            <a:r>
              <a:rPr lang="pt-BR" dirty="0"/>
              <a:t>Votos nulos na urna (candidato inexistente, por exemplo)</a:t>
            </a:r>
          </a:p>
          <a:p>
            <a:pPr lvl="2"/>
            <a:r>
              <a:rPr lang="pt-BR" dirty="0"/>
              <a:t>Votos de urnas anuladas (seção eleitoral onde ocorreu irregularidade, por exemplo)</a:t>
            </a:r>
          </a:p>
          <a:p>
            <a:pPr marL="0" indent="0">
              <a:buNone/>
            </a:pPr>
            <a:r>
              <a:rPr lang="pt-BR" b="1" dirty="0"/>
              <a:t>Votos Nulos Técnicos</a:t>
            </a:r>
          </a:p>
          <a:p>
            <a:pPr lvl="1"/>
            <a:r>
              <a:rPr lang="pt-BR" dirty="0"/>
              <a:t>Votos dados a candidatos, candidatas e legendas que estavam inaptos no dia da eleição</a:t>
            </a:r>
          </a:p>
          <a:p>
            <a:pPr lvl="1"/>
            <a:r>
              <a:rPr lang="pt-BR" dirty="0"/>
              <a:t>Esses candidatos e legendas não deveriam ir para a urna, porém não houve tempo hábil para retirá-los, pois o julgamento ocorreu após a carga</a:t>
            </a:r>
          </a:p>
          <a:p>
            <a:pPr lvl="1"/>
            <a:r>
              <a:rPr lang="pt-BR" dirty="0"/>
              <a:t>Esses candidatos NÃO SÃO DIVULGADOS. Nem mesmo com votação zerada.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FF61D15-45F7-CF91-AFD5-E55DDD3C8B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0761" t="49939" r="26073" b="11700"/>
          <a:stretch/>
        </p:blipFill>
        <p:spPr>
          <a:xfrm>
            <a:off x="299104" y="1825626"/>
            <a:ext cx="2606466" cy="1498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11391553"/>
      </p:ext>
    </p:extLst>
  </p:cSld>
  <p:clrMapOvr>
    <a:masterClrMapping/>
  </p:clrMapOvr>
</p:sld>
</file>

<file path=ppt/theme/theme1.xml><?xml version="1.0" encoding="utf-8"?>
<a:theme xmlns:a="http://schemas.openxmlformats.org/drawingml/2006/main" name="Modelo_Eleições_2022">
  <a:themeElements>
    <a:clrScheme name="Eleições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9358C"/>
      </a:accent1>
      <a:accent2>
        <a:srgbClr val="F7A70F"/>
      </a:accent2>
      <a:accent3>
        <a:srgbClr val="EA4D5F"/>
      </a:accent3>
      <a:accent4>
        <a:srgbClr val="A485D1"/>
      </a:accent4>
      <a:accent5>
        <a:srgbClr val="FBD079"/>
      </a:accent5>
      <a:accent6>
        <a:srgbClr val="F5A9B2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_Eleições_2022.potx" id="{60022671-1191-463B-BA10-F1BB5A96C673}" vid="{F04C390D-56F2-4F05-81F1-FF82CF42AC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Modelo_Eleições_2022</Template>
  <TotalTime>1141</TotalTime>
  <Words>2097</Words>
  <Application>Microsoft Office PowerPoint</Application>
  <PresentationFormat>Widescreen</PresentationFormat>
  <Paragraphs>698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Courier New</vt:lpstr>
      <vt:lpstr>Modelo_Eleições_2022</vt:lpstr>
      <vt:lpstr>Divulgação de Resultados Destinação de Votos</vt:lpstr>
      <vt:lpstr>Introdução</vt:lpstr>
      <vt:lpstr>Tipos de destinação</vt:lpstr>
      <vt:lpstr>Votos Computados X Destinação</vt:lpstr>
      <vt:lpstr>Estrutura das rubricas de votos</vt:lpstr>
      <vt:lpstr>Estrutura das rubricas de votos</vt:lpstr>
      <vt:lpstr>Estrutura das rubricas de votos</vt:lpstr>
      <vt:lpstr>Estrutura das rubricas de votos</vt:lpstr>
      <vt:lpstr>Estrutura das rubricas de votos</vt:lpstr>
      <vt:lpstr>Cálculo dos Percentuais</vt:lpstr>
      <vt:lpstr>Exemplos</vt:lpstr>
      <vt:lpstr>Exemplos</vt:lpstr>
      <vt:lpstr>Exemplos</vt:lpstr>
      <vt:lpstr>Exemplos</vt:lpstr>
      <vt:lpstr>Exemplos</vt:lpstr>
      <vt:lpstr>Exemplos</vt:lpstr>
      <vt:lpstr>Exemplos</vt:lpstr>
      <vt:lpstr>Apresentação do PowerPoint</vt:lpstr>
      <vt:lpstr>Apresentação dos Candidatos</vt:lpstr>
      <vt:lpstr>Representação no Arquivo JSON Arquivos de Dados Simplificados</vt:lpstr>
      <vt:lpstr>Representação no Arquivo JSON Arquivos de Dados Varáveis</vt:lpstr>
      <vt:lpstr>Representação no Arquivo JSON Arquivos de Dados Fixos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Divulgação de Resultados Destinação de Votos</dc:title>
  <dc:creator>Alberto Araújo Cavalcante Neto</dc:creator>
  <cp:lastModifiedBy>Alberto Araújo Cavalcante Neto</cp:lastModifiedBy>
  <cp:revision>19</cp:revision>
  <dcterms:created xsi:type="dcterms:W3CDTF">2022-07-07T13:53:21Z</dcterms:created>
  <dcterms:modified xsi:type="dcterms:W3CDTF">2022-07-12T20:43:08Z</dcterms:modified>
</cp:coreProperties>
</file>