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08" r:id="rId4"/>
  </p:sldMasterIdLst>
  <p:notesMasterIdLst>
    <p:notesMasterId r:id="rId36"/>
  </p:notesMasterIdLst>
  <p:handoutMasterIdLst>
    <p:handoutMasterId r:id="rId37"/>
  </p:handoutMasterIdLst>
  <p:sldIdLst>
    <p:sldId id="256" r:id="rId5"/>
    <p:sldId id="276" r:id="rId6"/>
    <p:sldId id="257" r:id="rId7"/>
    <p:sldId id="277" r:id="rId8"/>
    <p:sldId id="317" r:id="rId9"/>
    <p:sldId id="279" r:id="rId10"/>
    <p:sldId id="286" r:id="rId11"/>
    <p:sldId id="281" r:id="rId12"/>
    <p:sldId id="318" r:id="rId13"/>
    <p:sldId id="283" r:id="rId14"/>
    <p:sldId id="305" r:id="rId15"/>
    <p:sldId id="322" r:id="rId16"/>
    <p:sldId id="260" r:id="rId17"/>
    <p:sldId id="323" r:id="rId18"/>
    <p:sldId id="332" r:id="rId19"/>
    <p:sldId id="294" r:id="rId20"/>
    <p:sldId id="295" r:id="rId21"/>
    <p:sldId id="326" r:id="rId22"/>
    <p:sldId id="308" r:id="rId23"/>
    <p:sldId id="320" r:id="rId24"/>
    <p:sldId id="334" r:id="rId25"/>
    <p:sldId id="336" r:id="rId26"/>
    <p:sldId id="335" r:id="rId27"/>
    <p:sldId id="328" r:id="rId28"/>
    <p:sldId id="329" r:id="rId29"/>
    <p:sldId id="337" r:id="rId30"/>
    <p:sldId id="341" r:id="rId31"/>
    <p:sldId id="333" r:id="rId32"/>
    <p:sldId id="340" r:id="rId33"/>
    <p:sldId id="304" r:id="rId34"/>
    <p:sldId id="275" r:id="rId35"/>
  </p:sldIdLst>
  <p:sldSz cx="9144000" cy="6858000" type="screen4x3"/>
  <p:notesSz cx="7099300" cy="102346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  <a:srgbClr val="FFFFFF"/>
    <a:srgbClr val="66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439BFE3-C036-464B-B70B-5AED1D9EC5FE}" v="7" dt="2022-06-23T19:49:54.31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16DA210-FB5B-4158-B5E0-FEB733F419BA}" styleName="Estilo Claro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21E4AEA4-8DFA-4A89-87EB-49C32662AFE0}" styleName="Estilo Médio 2 - Ênfas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3296810-A885-4BE3-A3E7-6D5BEEA58F35}" styleName="Estilo Médio 2 - Ênfase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0A15C55-8517-42AA-B614-E9B94910E393}" styleName="Estilo Médio 2 - Ênfase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F5AB1C69-6EDB-4FF4-983F-18BD219EF322}" styleName="Estilo Médio 2 - Ênfase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33118"/>
    <p:restoredTop sz="99636" autoAdjust="0"/>
  </p:normalViewPr>
  <p:slideViewPr>
    <p:cSldViewPr>
      <p:cViewPr varScale="1">
        <p:scale>
          <a:sx n="111" d="100"/>
          <a:sy n="111" d="100"/>
        </p:scale>
        <p:origin x="1212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viewProps" Target="viewProps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42" Type="http://schemas.microsoft.com/office/2016/11/relationships/changesInfo" Target="changesInfos/changesInfo1.xml"/><Relationship Id="rId7" Type="http://schemas.openxmlformats.org/officeDocument/2006/relationships/slide" Target="slides/slide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41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handoutMaster" Target="handoutMasters/handoutMaster1.xml"/><Relationship Id="rId40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43" Type="http://schemas.microsoft.com/office/2015/10/relationships/revisionInfo" Target="revisionInfo.xml"/><Relationship Id="rId8" Type="http://schemas.openxmlformats.org/officeDocument/2006/relationships/slide" Target="slides/slide4.xml"/><Relationship Id="rId3" Type="http://schemas.openxmlformats.org/officeDocument/2006/relationships/customXml" Target="../customXml/item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arlos Oliveira" userId="91b38cec61202fcc" providerId="LiveId" clId="{C439BFE3-C036-464B-B70B-5AED1D9EC5FE}"/>
    <pc:docChg chg="undo custSel delSld modSld">
      <pc:chgData name="Carlos Oliveira" userId="91b38cec61202fcc" providerId="LiveId" clId="{C439BFE3-C036-464B-B70B-5AED1D9EC5FE}" dt="2022-07-04T15:24:46.713" v="366" actId="1076"/>
      <pc:docMkLst>
        <pc:docMk/>
      </pc:docMkLst>
      <pc:sldChg chg="modSp mod">
        <pc:chgData name="Carlos Oliveira" userId="91b38cec61202fcc" providerId="LiveId" clId="{C439BFE3-C036-464B-B70B-5AED1D9EC5FE}" dt="2022-06-22T21:49:38.518" v="18" actId="6549"/>
        <pc:sldMkLst>
          <pc:docMk/>
          <pc:sldMk cId="0" sldId="257"/>
        </pc:sldMkLst>
        <pc:spChg chg="mod">
          <ac:chgData name="Carlos Oliveira" userId="91b38cec61202fcc" providerId="LiveId" clId="{C439BFE3-C036-464B-B70B-5AED1D9EC5FE}" dt="2022-06-22T21:49:38.518" v="18" actId="6549"/>
          <ac:spMkLst>
            <pc:docMk/>
            <pc:sldMk cId="0" sldId="257"/>
            <ac:spMk id="5123" creationId="{00000000-0000-0000-0000-000000000000}"/>
          </ac:spMkLst>
        </pc:spChg>
      </pc:sldChg>
      <pc:sldChg chg="modSp mod">
        <pc:chgData name="Carlos Oliveira" userId="91b38cec61202fcc" providerId="LiveId" clId="{C439BFE3-C036-464B-B70B-5AED1D9EC5FE}" dt="2022-06-22T21:49:58.720" v="19" actId="6549"/>
        <pc:sldMkLst>
          <pc:docMk/>
          <pc:sldMk cId="0" sldId="277"/>
        </pc:sldMkLst>
        <pc:spChg chg="mod">
          <ac:chgData name="Carlos Oliveira" userId="91b38cec61202fcc" providerId="LiveId" clId="{C439BFE3-C036-464B-B70B-5AED1D9EC5FE}" dt="2022-06-22T21:49:58.720" v="19" actId="6549"/>
          <ac:spMkLst>
            <pc:docMk/>
            <pc:sldMk cId="0" sldId="277"/>
            <ac:spMk id="3" creationId="{00000000-0000-0000-0000-000000000000}"/>
          </ac:spMkLst>
        </pc:spChg>
      </pc:sldChg>
      <pc:sldChg chg="modSp mod">
        <pc:chgData name="Carlos Oliveira" userId="91b38cec61202fcc" providerId="LiveId" clId="{C439BFE3-C036-464B-B70B-5AED1D9EC5FE}" dt="2022-06-27T18:55:28.656" v="287" actId="20577"/>
        <pc:sldMkLst>
          <pc:docMk/>
          <pc:sldMk cId="0" sldId="286"/>
        </pc:sldMkLst>
        <pc:spChg chg="mod">
          <ac:chgData name="Carlos Oliveira" userId="91b38cec61202fcc" providerId="LiveId" clId="{C439BFE3-C036-464B-B70B-5AED1D9EC5FE}" dt="2022-06-27T18:55:28.656" v="287" actId="20577"/>
          <ac:spMkLst>
            <pc:docMk/>
            <pc:sldMk cId="0" sldId="286"/>
            <ac:spMk id="3" creationId="{00000000-0000-0000-0000-000000000000}"/>
          </ac:spMkLst>
        </pc:spChg>
      </pc:sldChg>
      <pc:sldChg chg="modSp mod">
        <pc:chgData name="Carlos Oliveira" userId="91b38cec61202fcc" providerId="LiveId" clId="{C439BFE3-C036-464B-B70B-5AED1D9EC5FE}" dt="2022-07-04T15:24:46.713" v="366" actId="1076"/>
        <pc:sldMkLst>
          <pc:docMk/>
          <pc:sldMk cId="0" sldId="295"/>
        </pc:sldMkLst>
        <pc:grpChg chg="mod">
          <ac:chgData name="Carlos Oliveira" userId="91b38cec61202fcc" providerId="LiveId" clId="{C439BFE3-C036-464B-B70B-5AED1D9EC5FE}" dt="2022-07-04T15:24:46.713" v="366" actId="1076"/>
          <ac:grpSpMkLst>
            <pc:docMk/>
            <pc:sldMk cId="0" sldId="295"/>
            <ac:grpSpMk id="37" creationId="{8ADFB349-3DDB-DE42-AEF2-F3EFFFF9D885}"/>
          </ac:grpSpMkLst>
        </pc:grpChg>
      </pc:sldChg>
      <pc:sldChg chg="modSp mod">
        <pc:chgData name="Carlos Oliveira" userId="91b38cec61202fcc" providerId="LiveId" clId="{C439BFE3-C036-464B-B70B-5AED1D9EC5FE}" dt="2022-06-23T20:21:08.648" v="82" actId="20577"/>
        <pc:sldMkLst>
          <pc:docMk/>
          <pc:sldMk cId="0" sldId="304"/>
        </pc:sldMkLst>
        <pc:spChg chg="mod">
          <ac:chgData name="Carlos Oliveira" userId="91b38cec61202fcc" providerId="LiveId" clId="{C439BFE3-C036-464B-B70B-5AED1D9EC5FE}" dt="2022-06-23T20:21:08.648" v="82" actId="20577"/>
          <ac:spMkLst>
            <pc:docMk/>
            <pc:sldMk cId="0" sldId="304"/>
            <ac:spMk id="3" creationId="{00000000-0000-0000-0000-000000000000}"/>
          </ac:spMkLst>
        </pc:spChg>
      </pc:sldChg>
      <pc:sldChg chg="modSp mod">
        <pc:chgData name="Carlos Oliveira" userId="91b38cec61202fcc" providerId="LiveId" clId="{C439BFE3-C036-464B-B70B-5AED1D9EC5FE}" dt="2022-06-27T22:13:25.867" v="288" actId="6549"/>
        <pc:sldMkLst>
          <pc:docMk/>
          <pc:sldMk cId="0" sldId="308"/>
        </pc:sldMkLst>
        <pc:spChg chg="mod">
          <ac:chgData name="Carlos Oliveira" userId="91b38cec61202fcc" providerId="LiveId" clId="{C439BFE3-C036-464B-B70B-5AED1D9EC5FE}" dt="2022-06-27T22:13:25.867" v="288" actId="6549"/>
          <ac:spMkLst>
            <pc:docMk/>
            <pc:sldMk cId="0" sldId="308"/>
            <ac:spMk id="3" creationId="{00000000-0000-0000-0000-000000000000}"/>
          </ac:spMkLst>
        </pc:spChg>
      </pc:sldChg>
      <pc:sldChg chg="modSp mod">
        <pc:chgData name="Carlos Oliveira" userId="91b38cec61202fcc" providerId="LiveId" clId="{C439BFE3-C036-464B-B70B-5AED1D9EC5FE}" dt="2022-06-23T19:43:55.824" v="69" actId="20577"/>
        <pc:sldMkLst>
          <pc:docMk/>
          <pc:sldMk cId="762970411" sldId="326"/>
        </pc:sldMkLst>
        <pc:spChg chg="mod">
          <ac:chgData name="Carlos Oliveira" userId="91b38cec61202fcc" providerId="LiveId" clId="{C439BFE3-C036-464B-B70B-5AED1D9EC5FE}" dt="2022-06-23T19:39:12.293" v="38" actId="1076"/>
          <ac:spMkLst>
            <pc:docMk/>
            <pc:sldMk cId="762970411" sldId="326"/>
            <ac:spMk id="2" creationId="{00000000-0000-0000-0000-000000000000}"/>
          </ac:spMkLst>
        </pc:spChg>
        <pc:graphicFrameChg chg="mod modGraphic">
          <ac:chgData name="Carlos Oliveira" userId="91b38cec61202fcc" providerId="LiveId" clId="{C439BFE3-C036-464B-B70B-5AED1D9EC5FE}" dt="2022-06-23T19:43:55.824" v="69" actId="20577"/>
          <ac:graphicFrameMkLst>
            <pc:docMk/>
            <pc:sldMk cId="762970411" sldId="326"/>
            <ac:graphicFrameMk id="20" creationId="{FEFB0DF9-8E71-8F42-8B8F-6AA4BE4EE82A}"/>
          </ac:graphicFrameMkLst>
        </pc:graphicFrameChg>
      </pc:sldChg>
      <pc:sldChg chg="modSp mod">
        <pc:chgData name="Carlos Oliveira" userId="91b38cec61202fcc" providerId="LiveId" clId="{C439BFE3-C036-464B-B70B-5AED1D9EC5FE}" dt="2022-06-22T21:53:18.664" v="21" actId="2165"/>
        <pc:sldMkLst>
          <pc:docMk/>
          <pc:sldMk cId="1289227776" sldId="332"/>
        </pc:sldMkLst>
        <pc:graphicFrameChg chg="modGraphic">
          <ac:chgData name="Carlos Oliveira" userId="91b38cec61202fcc" providerId="LiveId" clId="{C439BFE3-C036-464B-B70B-5AED1D9EC5FE}" dt="2022-06-22T21:53:18.664" v="21" actId="2165"/>
          <ac:graphicFrameMkLst>
            <pc:docMk/>
            <pc:sldMk cId="1289227776" sldId="332"/>
            <ac:graphicFrameMk id="6" creationId="{EA81C5AA-1F49-D547-85FB-4786EBE28825}"/>
          </ac:graphicFrameMkLst>
        </pc:graphicFrameChg>
      </pc:sldChg>
      <pc:sldChg chg="modSp mod">
        <pc:chgData name="Carlos Oliveira" userId="91b38cec61202fcc" providerId="LiveId" clId="{C439BFE3-C036-464B-B70B-5AED1D9EC5FE}" dt="2022-06-27T22:17:24.052" v="320" actId="6549"/>
        <pc:sldMkLst>
          <pc:docMk/>
          <pc:sldMk cId="531411758" sldId="333"/>
        </pc:sldMkLst>
        <pc:spChg chg="mod">
          <ac:chgData name="Carlos Oliveira" userId="91b38cec61202fcc" providerId="LiveId" clId="{C439BFE3-C036-464B-B70B-5AED1D9EC5FE}" dt="2022-06-27T22:17:24.052" v="320" actId="6549"/>
          <ac:spMkLst>
            <pc:docMk/>
            <pc:sldMk cId="531411758" sldId="333"/>
            <ac:spMk id="3" creationId="{00000000-0000-0000-0000-000000000000}"/>
          </ac:spMkLst>
        </pc:spChg>
        <pc:picChg chg="mod">
          <ac:chgData name="Carlos Oliveira" userId="91b38cec61202fcc" providerId="LiveId" clId="{C439BFE3-C036-464B-B70B-5AED1D9EC5FE}" dt="2022-06-27T17:52:03.720" v="108" actId="1076"/>
          <ac:picMkLst>
            <pc:docMk/>
            <pc:sldMk cId="531411758" sldId="333"/>
            <ac:picMk id="9" creationId="{9C3C7170-32F1-C994-9765-B066DEE618A1}"/>
          </ac:picMkLst>
        </pc:picChg>
      </pc:sldChg>
      <pc:sldChg chg="modSp">
        <pc:chgData name="Carlos Oliveira" userId="91b38cec61202fcc" providerId="LiveId" clId="{C439BFE3-C036-464B-B70B-5AED1D9EC5FE}" dt="2022-06-23T19:48:42.443" v="71" actId="20577"/>
        <pc:sldMkLst>
          <pc:docMk/>
          <pc:sldMk cId="811533656" sldId="335"/>
        </pc:sldMkLst>
        <pc:graphicFrameChg chg="mod">
          <ac:chgData name="Carlos Oliveira" userId="91b38cec61202fcc" providerId="LiveId" clId="{C439BFE3-C036-464B-B70B-5AED1D9EC5FE}" dt="2022-06-23T19:48:42.443" v="71" actId="20577"/>
          <ac:graphicFrameMkLst>
            <pc:docMk/>
            <pc:sldMk cId="811533656" sldId="335"/>
            <ac:graphicFrameMk id="15" creationId="{5D07529F-9798-A74F-94E1-134F1DF5CDE5}"/>
          </ac:graphicFrameMkLst>
        </pc:graphicFrameChg>
      </pc:sldChg>
      <pc:sldChg chg="modSp mod">
        <pc:chgData name="Carlos Oliveira" userId="91b38cec61202fcc" providerId="LiveId" clId="{C439BFE3-C036-464B-B70B-5AED1D9EC5FE}" dt="2022-06-29T19:09:29.654" v="364" actId="20577"/>
        <pc:sldMkLst>
          <pc:docMk/>
          <pc:sldMk cId="532711229" sldId="340"/>
        </pc:sldMkLst>
        <pc:spChg chg="mod">
          <ac:chgData name="Carlos Oliveira" userId="91b38cec61202fcc" providerId="LiveId" clId="{C439BFE3-C036-464B-B70B-5AED1D9EC5FE}" dt="2022-06-29T19:09:29.654" v="364" actId="20577"/>
          <ac:spMkLst>
            <pc:docMk/>
            <pc:sldMk cId="532711229" sldId="340"/>
            <ac:spMk id="3" creationId="{00000000-0000-0000-0000-000000000000}"/>
          </ac:spMkLst>
        </pc:spChg>
      </pc:sldChg>
      <pc:sldChg chg="modSp mod">
        <pc:chgData name="Carlos Oliveira" userId="91b38cec61202fcc" providerId="LiveId" clId="{C439BFE3-C036-464B-B70B-5AED1D9EC5FE}" dt="2022-06-23T19:50:26.520" v="78" actId="1076"/>
        <pc:sldMkLst>
          <pc:docMk/>
          <pc:sldMk cId="1158225622" sldId="341"/>
        </pc:sldMkLst>
        <pc:spChg chg="mod">
          <ac:chgData name="Carlos Oliveira" userId="91b38cec61202fcc" providerId="LiveId" clId="{C439BFE3-C036-464B-B70B-5AED1D9EC5FE}" dt="2022-06-23T19:50:25.577" v="77" actId="1076"/>
          <ac:spMkLst>
            <pc:docMk/>
            <pc:sldMk cId="1158225622" sldId="341"/>
            <ac:spMk id="2" creationId="{00000000-0000-0000-0000-000000000000}"/>
          </ac:spMkLst>
        </pc:spChg>
        <pc:graphicFrameChg chg="mod modGraphic">
          <ac:chgData name="Carlos Oliveira" userId="91b38cec61202fcc" providerId="LiveId" clId="{C439BFE3-C036-464B-B70B-5AED1D9EC5FE}" dt="2022-06-23T19:50:21.506" v="76" actId="1076"/>
          <ac:graphicFrameMkLst>
            <pc:docMk/>
            <pc:sldMk cId="1158225622" sldId="341"/>
            <ac:graphicFrameMk id="5" creationId="{9D8A4DCB-C336-BC48-7E3D-3142FAB5E960}"/>
          </ac:graphicFrameMkLst>
        </pc:graphicFrameChg>
        <pc:picChg chg="mod">
          <ac:chgData name="Carlos Oliveira" userId="91b38cec61202fcc" providerId="LiveId" clId="{C439BFE3-C036-464B-B70B-5AED1D9EC5FE}" dt="2022-06-23T19:50:26.520" v="78" actId="1076"/>
          <ac:picMkLst>
            <pc:docMk/>
            <pc:sldMk cId="1158225622" sldId="341"/>
            <ac:picMk id="9" creationId="{858537ED-76A9-6C0C-3843-89FCE3EACA1A}"/>
          </ac:picMkLst>
        </pc:picChg>
      </pc:sldChg>
      <pc:sldChg chg="del">
        <pc:chgData name="Carlos Oliveira" userId="91b38cec61202fcc" providerId="LiveId" clId="{C439BFE3-C036-464B-B70B-5AED1D9EC5FE}" dt="2022-06-22T21:51:21.869" v="20" actId="47"/>
        <pc:sldMkLst>
          <pc:docMk/>
          <pc:sldMk cId="2706014676" sldId="342"/>
        </pc:sldMkLst>
      </pc:sldChg>
    </pc:docChg>
  </pc:docChgLst>
  <pc:docChgLst>
    <pc:chgData name="Carlos Oliveira" userId="91b38cec61202fcc" providerId="LiveId" clId="{E6C578CB-C0D2-473C-B549-2D51DA5B7009}"/>
    <pc:docChg chg="undo custSel addSld delSld modSld sldOrd">
      <pc:chgData name="Carlos Oliveira" userId="91b38cec61202fcc" providerId="LiveId" clId="{E6C578CB-C0D2-473C-B549-2D51DA5B7009}" dt="2022-06-15T22:02:39.278" v="1800" actId="20577"/>
      <pc:docMkLst>
        <pc:docMk/>
      </pc:docMkLst>
      <pc:sldChg chg="add del ord modTransition">
        <pc:chgData name="Carlos Oliveira" userId="91b38cec61202fcc" providerId="LiveId" clId="{E6C578CB-C0D2-473C-B549-2D51DA5B7009}" dt="2022-06-15T14:12:17.146" v="247"/>
        <pc:sldMkLst>
          <pc:docMk/>
          <pc:sldMk cId="0" sldId="256"/>
        </pc:sldMkLst>
      </pc:sldChg>
      <pc:sldChg chg="addSp delSp modSp mod modTransition setBg setClrOvrMap delDesignElem">
        <pc:chgData name="Carlos Oliveira" userId="91b38cec61202fcc" providerId="LiveId" clId="{E6C578CB-C0D2-473C-B549-2D51DA5B7009}" dt="2022-06-15T14:12:02.026" v="242" actId="27636"/>
        <pc:sldMkLst>
          <pc:docMk/>
          <pc:sldMk cId="0" sldId="257"/>
        </pc:sldMkLst>
        <pc:spChg chg="add del">
          <ac:chgData name="Carlos Oliveira" userId="91b38cec61202fcc" providerId="LiveId" clId="{E6C578CB-C0D2-473C-B549-2D51DA5B7009}" dt="2022-06-15T14:12:02.008" v="241"/>
          <ac:spMkLst>
            <pc:docMk/>
            <pc:sldMk cId="0" sldId="257"/>
            <ac:spMk id="72" creationId="{4DA718D0-4865-4629-8134-44F68D41D574}"/>
          </ac:spMkLst>
        </pc:spChg>
        <pc:spChg chg="add del">
          <ac:chgData name="Carlos Oliveira" userId="91b38cec61202fcc" providerId="LiveId" clId="{E6C578CB-C0D2-473C-B549-2D51DA5B7009}" dt="2022-06-15T14:12:02.008" v="241"/>
          <ac:spMkLst>
            <pc:docMk/>
            <pc:sldMk cId="0" sldId="257"/>
            <ac:spMk id="78" creationId="{CBC4F608-B4B8-48C3-9572-C0F061B1CD99}"/>
          </ac:spMkLst>
        </pc:spChg>
        <pc:spChg chg="mod">
          <ac:chgData name="Carlos Oliveira" userId="91b38cec61202fcc" providerId="LiveId" clId="{E6C578CB-C0D2-473C-B549-2D51DA5B7009}" dt="2022-05-31T18:33:18.627" v="63" actId="26606"/>
          <ac:spMkLst>
            <pc:docMk/>
            <pc:sldMk cId="0" sldId="257"/>
            <ac:spMk id="5122" creationId="{00000000-0000-0000-0000-000000000000}"/>
          </ac:spMkLst>
        </pc:spChg>
        <pc:spChg chg="mod ord">
          <ac:chgData name="Carlos Oliveira" userId="91b38cec61202fcc" providerId="LiveId" clId="{E6C578CB-C0D2-473C-B549-2D51DA5B7009}" dt="2022-06-15T14:12:02.026" v="242" actId="27636"/>
          <ac:spMkLst>
            <pc:docMk/>
            <pc:sldMk cId="0" sldId="257"/>
            <ac:spMk id="5123" creationId="{00000000-0000-0000-0000-000000000000}"/>
          </ac:spMkLst>
        </pc:spChg>
        <pc:spChg chg="add del">
          <ac:chgData name="Carlos Oliveira" userId="91b38cec61202fcc" providerId="LiveId" clId="{E6C578CB-C0D2-473C-B549-2D51DA5B7009}" dt="2022-05-31T18:32:23.988" v="49" actId="26606"/>
          <ac:spMkLst>
            <pc:docMk/>
            <pc:sldMk cId="0" sldId="257"/>
            <ac:spMk id="5126" creationId="{154480E5-678B-478F-9170-46502C5FB3E3}"/>
          </ac:spMkLst>
        </pc:spChg>
        <pc:spChg chg="add del">
          <ac:chgData name="Carlos Oliveira" userId="91b38cec61202fcc" providerId="LiveId" clId="{E6C578CB-C0D2-473C-B549-2D51DA5B7009}" dt="2022-05-31T18:32:23.988" v="49" actId="26606"/>
          <ac:spMkLst>
            <pc:docMk/>
            <pc:sldMk cId="0" sldId="257"/>
            <ac:spMk id="5127" creationId="{B598D875-841B-47A7-B4C8-237DBCE2FBC7}"/>
          </ac:spMkLst>
        </pc:spChg>
        <pc:spChg chg="add del">
          <ac:chgData name="Carlos Oliveira" userId="91b38cec61202fcc" providerId="LiveId" clId="{E6C578CB-C0D2-473C-B549-2D51DA5B7009}" dt="2022-05-31T18:32:41.723" v="53" actId="26606"/>
          <ac:spMkLst>
            <pc:docMk/>
            <pc:sldMk cId="0" sldId="257"/>
            <ac:spMk id="5129" creationId="{C672EAF5-5470-4BA7-B932-B6C0D09E7F97}"/>
          </ac:spMkLst>
        </pc:spChg>
        <pc:spChg chg="add del">
          <ac:chgData name="Carlos Oliveira" userId="91b38cec61202fcc" providerId="LiveId" clId="{E6C578CB-C0D2-473C-B549-2D51DA5B7009}" dt="2022-05-31T18:32:41.723" v="53" actId="26606"/>
          <ac:spMkLst>
            <pc:docMk/>
            <pc:sldMk cId="0" sldId="257"/>
            <ac:spMk id="5130" creationId="{94620B5C-0452-4C14-93BC-D29D4DD2039E}"/>
          </ac:spMkLst>
        </pc:spChg>
        <pc:spChg chg="add del">
          <ac:chgData name="Carlos Oliveira" userId="91b38cec61202fcc" providerId="LiveId" clId="{E6C578CB-C0D2-473C-B549-2D51DA5B7009}" dt="2022-05-31T18:32:42.843" v="55" actId="26606"/>
          <ac:spMkLst>
            <pc:docMk/>
            <pc:sldMk cId="0" sldId="257"/>
            <ac:spMk id="5132" creationId="{44CC594A-A820-450F-B363-C19201FCFEC6}"/>
          </ac:spMkLst>
        </pc:spChg>
        <pc:spChg chg="add del">
          <ac:chgData name="Carlos Oliveira" userId="91b38cec61202fcc" providerId="LiveId" clId="{E6C578CB-C0D2-473C-B549-2D51DA5B7009}" dt="2022-05-31T18:32:42.843" v="55" actId="26606"/>
          <ac:spMkLst>
            <pc:docMk/>
            <pc:sldMk cId="0" sldId="257"/>
            <ac:spMk id="5133" creationId="{59FAB3DA-E9ED-4574-ABCC-378BC0FF1BBC}"/>
          </ac:spMkLst>
        </pc:spChg>
        <pc:spChg chg="add del">
          <ac:chgData name="Carlos Oliveira" userId="91b38cec61202fcc" providerId="LiveId" clId="{E6C578CB-C0D2-473C-B549-2D51DA5B7009}" dt="2022-05-31T18:32:42.843" v="55" actId="26606"/>
          <ac:spMkLst>
            <pc:docMk/>
            <pc:sldMk cId="0" sldId="257"/>
            <ac:spMk id="5134" creationId="{53B8D6B0-55D6-48DC-86D8-FD95D5F118AB}"/>
          </ac:spMkLst>
        </pc:spChg>
        <pc:spChg chg="add del">
          <ac:chgData name="Carlos Oliveira" userId="91b38cec61202fcc" providerId="LiveId" clId="{E6C578CB-C0D2-473C-B549-2D51DA5B7009}" dt="2022-05-31T18:33:18.627" v="63" actId="26606"/>
          <ac:spMkLst>
            <pc:docMk/>
            <pc:sldMk cId="0" sldId="257"/>
            <ac:spMk id="5136" creationId="{52ABB703-2B0E-4C3B-B4A2-F3973548E561}"/>
          </ac:spMkLst>
        </pc:spChg>
        <pc:spChg chg="add del">
          <ac:chgData name="Carlos Oliveira" userId="91b38cec61202fcc" providerId="LiveId" clId="{E6C578CB-C0D2-473C-B549-2D51DA5B7009}" dt="2022-05-31T18:33:18.627" v="63" actId="26606"/>
          <ac:spMkLst>
            <pc:docMk/>
            <pc:sldMk cId="0" sldId="257"/>
            <ac:spMk id="5138" creationId="{E95DA498-D9A2-4DA9-B9DA-B3776E08CF7E}"/>
          </ac:spMkLst>
        </pc:spChg>
        <pc:spChg chg="add del">
          <ac:chgData name="Carlos Oliveira" userId="91b38cec61202fcc" providerId="LiveId" clId="{E6C578CB-C0D2-473C-B549-2D51DA5B7009}" dt="2022-05-31T18:33:18.627" v="63" actId="26606"/>
          <ac:spMkLst>
            <pc:docMk/>
            <pc:sldMk cId="0" sldId="257"/>
            <ac:spMk id="5139" creationId="{82A73093-4B9D-420D-B17E-52293703A1D4}"/>
          </ac:spMkLst>
        </pc:spChg>
        <pc:grpChg chg="add del">
          <ac:chgData name="Carlos Oliveira" userId="91b38cec61202fcc" providerId="LiveId" clId="{E6C578CB-C0D2-473C-B549-2D51DA5B7009}" dt="2022-06-15T14:12:02.008" v="241"/>
          <ac:grpSpMkLst>
            <pc:docMk/>
            <pc:sldMk cId="0" sldId="257"/>
            <ac:grpSpMk id="74" creationId="{65167ED7-6315-43AB-B1B6-C326D5FD8F84}"/>
          </ac:grpSpMkLst>
        </pc:grpChg>
        <pc:picChg chg="add del mod ord">
          <ac:chgData name="Carlos Oliveira" userId="91b38cec61202fcc" providerId="LiveId" clId="{E6C578CB-C0D2-473C-B549-2D51DA5B7009}" dt="2022-05-31T18:33:25.161" v="69"/>
          <ac:picMkLst>
            <pc:docMk/>
            <pc:sldMk cId="0" sldId="257"/>
            <ac:picMk id="9" creationId="{BB8292B9-2A13-CBA1-AE12-F56B12073CE3}"/>
          </ac:picMkLst>
        </pc:picChg>
        <pc:picChg chg="add mod ord">
          <ac:chgData name="Carlos Oliveira" userId="91b38cec61202fcc" providerId="LiveId" clId="{E6C578CB-C0D2-473C-B549-2D51DA5B7009}" dt="2022-06-15T14:11:37.669" v="209" actId="167"/>
          <ac:picMkLst>
            <pc:docMk/>
            <pc:sldMk cId="0" sldId="257"/>
            <ac:picMk id="9" creationId="{BD76A10C-24FA-E479-2D89-DE27671F847D}"/>
          </ac:picMkLst>
        </pc:picChg>
        <pc:cxnChg chg="add del">
          <ac:chgData name="Carlos Oliveira" userId="91b38cec61202fcc" providerId="LiveId" clId="{E6C578CB-C0D2-473C-B549-2D51DA5B7009}" dt="2022-05-31T18:32:23.988" v="49" actId="26606"/>
          <ac:cxnSpMkLst>
            <pc:docMk/>
            <pc:sldMk cId="0" sldId="257"/>
            <ac:cxnSpMk id="5125" creationId="{E9F7CBA9-9D9B-479F-AAB5-BF785971CD85}"/>
          </ac:cxnSpMkLst>
        </pc:cxnChg>
        <pc:cxnChg chg="add del">
          <ac:chgData name="Carlos Oliveira" userId="91b38cec61202fcc" providerId="LiveId" clId="{E6C578CB-C0D2-473C-B549-2D51DA5B7009}" dt="2022-05-31T18:32:41.723" v="53" actId="26606"/>
          <ac:cxnSpMkLst>
            <pc:docMk/>
            <pc:sldMk cId="0" sldId="257"/>
            <ac:cxnSpMk id="5128" creationId="{327CAB8F-A0BA-4128-8B2F-EC1879A1677D}"/>
          </ac:cxnSpMkLst>
        </pc:cxnChg>
        <pc:cxnChg chg="add del">
          <ac:chgData name="Carlos Oliveira" userId="91b38cec61202fcc" providerId="LiveId" clId="{E6C578CB-C0D2-473C-B549-2D51DA5B7009}" dt="2022-05-31T18:33:18.627" v="63" actId="26606"/>
          <ac:cxnSpMkLst>
            <pc:docMk/>
            <pc:sldMk cId="0" sldId="257"/>
            <ac:cxnSpMk id="5137" creationId="{9C21570E-E159-49A6-9891-FA397B7A92D3}"/>
          </ac:cxnSpMkLst>
        </pc:cxnChg>
      </pc:sldChg>
      <pc:sldChg chg="addSp delSp modSp mod modTransition delDesignElem">
        <pc:chgData name="Carlos Oliveira" userId="91b38cec61202fcc" providerId="LiveId" clId="{E6C578CB-C0D2-473C-B549-2D51DA5B7009}" dt="2022-06-15T14:25:01.811" v="343" actId="6549"/>
        <pc:sldMkLst>
          <pc:docMk/>
          <pc:sldMk cId="0" sldId="260"/>
        </pc:sldMkLst>
        <pc:spChg chg="add del">
          <ac:chgData name="Carlos Oliveira" userId="91b38cec61202fcc" providerId="LiveId" clId="{E6C578CB-C0D2-473C-B549-2D51DA5B7009}" dt="2022-06-15T14:12:02.008" v="241"/>
          <ac:spMkLst>
            <pc:docMk/>
            <pc:sldMk cId="0" sldId="260"/>
            <ac:spMk id="72" creationId="{4DA718D0-4865-4629-8134-44F68D41D574}"/>
          </ac:spMkLst>
        </pc:spChg>
        <pc:spChg chg="add del">
          <ac:chgData name="Carlos Oliveira" userId="91b38cec61202fcc" providerId="LiveId" clId="{E6C578CB-C0D2-473C-B549-2D51DA5B7009}" dt="2022-06-15T14:12:02.008" v="241"/>
          <ac:spMkLst>
            <pc:docMk/>
            <pc:sldMk cId="0" sldId="260"/>
            <ac:spMk id="78" creationId="{CBC4F608-B4B8-48C3-9572-C0F061B1CD99}"/>
          </ac:spMkLst>
        </pc:spChg>
        <pc:spChg chg="mod">
          <ac:chgData name="Carlos Oliveira" userId="91b38cec61202fcc" providerId="LiveId" clId="{E6C578CB-C0D2-473C-B549-2D51DA5B7009}" dt="2022-06-15T14:25:01.811" v="343" actId="6549"/>
          <ac:spMkLst>
            <pc:docMk/>
            <pc:sldMk cId="0" sldId="260"/>
            <ac:spMk id="7171" creationId="{00000000-0000-0000-0000-000000000000}"/>
          </ac:spMkLst>
        </pc:spChg>
        <pc:grpChg chg="add del">
          <ac:chgData name="Carlos Oliveira" userId="91b38cec61202fcc" providerId="LiveId" clId="{E6C578CB-C0D2-473C-B549-2D51DA5B7009}" dt="2022-06-15T14:12:02.008" v="241"/>
          <ac:grpSpMkLst>
            <pc:docMk/>
            <pc:sldMk cId="0" sldId="260"/>
            <ac:grpSpMk id="74" creationId="{65167ED7-6315-43AB-B1B6-C326D5FD8F84}"/>
          </ac:grpSpMkLst>
        </pc:grpChg>
        <pc:picChg chg="add mod ord">
          <ac:chgData name="Carlos Oliveira" userId="91b38cec61202fcc" providerId="LiveId" clId="{E6C578CB-C0D2-473C-B549-2D51DA5B7009}" dt="2022-06-15T14:15:41.636" v="272" actId="167"/>
          <ac:picMkLst>
            <pc:docMk/>
            <pc:sldMk cId="0" sldId="260"/>
            <ac:picMk id="9" creationId="{263BB165-701E-549D-3388-3B3EF72894DD}"/>
          </ac:picMkLst>
        </pc:picChg>
      </pc:sldChg>
      <pc:sldChg chg="addSp delSp modSp mod modTransition delDesignElem">
        <pc:chgData name="Carlos Oliveira" userId="91b38cec61202fcc" providerId="LiveId" clId="{E6C578CB-C0D2-473C-B549-2D51DA5B7009}" dt="2022-06-15T14:17:37.752" v="302" actId="167"/>
        <pc:sldMkLst>
          <pc:docMk/>
          <pc:sldMk cId="0" sldId="275"/>
        </pc:sldMkLst>
        <pc:spChg chg="add del">
          <ac:chgData name="Carlos Oliveira" userId="91b38cec61202fcc" providerId="LiveId" clId="{E6C578CB-C0D2-473C-B549-2D51DA5B7009}" dt="2022-06-15T14:12:02.008" v="241"/>
          <ac:spMkLst>
            <pc:docMk/>
            <pc:sldMk cId="0" sldId="275"/>
            <ac:spMk id="8" creationId="{4DA718D0-4865-4629-8134-44F68D41D574}"/>
          </ac:spMkLst>
        </pc:spChg>
        <pc:spChg chg="add del">
          <ac:chgData name="Carlos Oliveira" userId="91b38cec61202fcc" providerId="LiveId" clId="{E6C578CB-C0D2-473C-B549-2D51DA5B7009}" dt="2022-06-15T14:12:02.008" v="241"/>
          <ac:spMkLst>
            <pc:docMk/>
            <pc:sldMk cId="0" sldId="275"/>
            <ac:spMk id="14" creationId="{CBC4F608-B4B8-48C3-9572-C0F061B1CD99}"/>
          </ac:spMkLst>
        </pc:spChg>
        <pc:grpChg chg="add del">
          <ac:chgData name="Carlos Oliveira" userId="91b38cec61202fcc" providerId="LiveId" clId="{E6C578CB-C0D2-473C-B549-2D51DA5B7009}" dt="2022-06-15T14:12:02.008" v="241"/>
          <ac:grpSpMkLst>
            <pc:docMk/>
            <pc:sldMk cId="0" sldId="275"/>
            <ac:grpSpMk id="10" creationId="{65167ED7-6315-43AB-B1B6-C326D5FD8F84}"/>
          </ac:grpSpMkLst>
        </pc:grpChg>
        <pc:picChg chg="add mod ord">
          <ac:chgData name="Carlos Oliveira" userId="91b38cec61202fcc" providerId="LiveId" clId="{E6C578CB-C0D2-473C-B549-2D51DA5B7009}" dt="2022-06-15T14:17:37.752" v="302" actId="167"/>
          <ac:picMkLst>
            <pc:docMk/>
            <pc:sldMk cId="0" sldId="275"/>
            <ac:picMk id="9" creationId="{50FE14C7-69E2-BBE0-DCA1-28AF621D87E9}"/>
          </ac:picMkLst>
        </pc:picChg>
      </pc:sldChg>
      <pc:sldChg chg="addSp delSp modSp mod modTransition delDesignElem">
        <pc:chgData name="Carlos Oliveira" userId="91b38cec61202fcc" providerId="LiveId" clId="{E6C578CB-C0D2-473C-B549-2D51DA5B7009}" dt="2022-06-15T14:12:02.128" v="245" actId="27636"/>
        <pc:sldMkLst>
          <pc:docMk/>
          <pc:sldMk cId="0" sldId="276"/>
        </pc:sldMkLst>
        <pc:spChg chg="add del">
          <ac:chgData name="Carlos Oliveira" userId="91b38cec61202fcc" providerId="LiveId" clId="{E6C578CB-C0D2-473C-B549-2D51DA5B7009}" dt="2022-06-15T14:12:02.008" v="241"/>
          <ac:spMkLst>
            <pc:docMk/>
            <pc:sldMk cId="0" sldId="276"/>
            <ac:spMk id="73" creationId="{9C7E0A2C-7C0A-4AAC-B3B0-6C12B2EBAE05}"/>
          </ac:spMkLst>
        </pc:spChg>
        <pc:spChg chg="add del">
          <ac:chgData name="Carlos Oliveira" userId="91b38cec61202fcc" providerId="LiveId" clId="{E6C578CB-C0D2-473C-B549-2D51DA5B7009}" dt="2022-06-15T14:12:02.008" v="241"/>
          <ac:spMkLst>
            <pc:docMk/>
            <pc:sldMk cId="0" sldId="276"/>
            <ac:spMk id="75" creationId="{5EB7D2A2-F448-44D4-938C-DC84CBCB3B1E}"/>
          </ac:spMkLst>
        </pc:spChg>
        <pc:spChg chg="add del">
          <ac:chgData name="Carlos Oliveira" userId="91b38cec61202fcc" providerId="LiveId" clId="{E6C578CB-C0D2-473C-B549-2D51DA5B7009}" dt="2022-06-15T14:12:02.008" v="241"/>
          <ac:spMkLst>
            <pc:docMk/>
            <pc:sldMk cId="0" sldId="276"/>
            <ac:spMk id="77" creationId="{871AEA07-1E14-44B4-8E55-64EF049CD66F}"/>
          </ac:spMkLst>
        </pc:spChg>
        <pc:spChg chg="mod">
          <ac:chgData name="Carlos Oliveira" userId="91b38cec61202fcc" providerId="LiveId" clId="{E6C578CB-C0D2-473C-B549-2D51DA5B7009}" dt="2022-05-31T18:41:38.028" v="175"/>
          <ac:spMkLst>
            <pc:docMk/>
            <pc:sldMk cId="0" sldId="276"/>
            <ac:spMk id="3074" creationId="{00000000-0000-0000-0000-000000000000}"/>
          </ac:spMkLst>
        </pc:spChg>
        <pc:spChg chg="mod">
          <ac:chgData name="Carlos Oliveira" userId="91b38cec61202fcc" providerId="LiveId" clId="{E6C578CB-C0D2-473C-B549-2D51DA5B7009}" dt="2022-06-15T14:12:02.128" v="245" actId="27636"/>
          <ac:spMkLst>
            <pc:docMk/>
            <pc:sldMk cId="0" sldId="276"/>
            <ac:spMk id="4099" creationId="{00000000-0000-0000-0000-000000000000}"/>
          </ac:spMkLst>
        </pc:spChg>
        <pc:picChg chg="del">
          <ac:chgData name="Carlos Oliveira" userId="91b38cec61202fcc" providerId="LiveId" clId="{E6C578CB-C0D2-473C-B549-2D51DA5B7009}" dt="2022-06-15T14:10:04.604" v="200" actId="478"/>
          <ac:picMkLst>
            <pc:docMk/>
            <pc:sldMk cId="0" sldId="276"/>
            <ac:picMk id="3" creationId="{D8B0B56F-8793-8642-9823-2C86425C3B23}"/>
          </ac:picMkLst>
        </pc:picChg>
        <pc:picChg chg="del">
          <ac:chgData name="Carlos Oliveira" userId="91b38cec61202fcc" providerId="LiveId" clId="{E6C578CB-C0D2-473C-B549-2D51DA5B7009}" dt="2022-06-15T14:10:05.771" v="201" actId="478"/>
          <ac:picMkLst>
            <pc:docMk/>
            <pc:sldMk cId="0" sldId="276"/>
            <ac:picMk id="5" creationId="{B48B148F-3B37-604D-8F74-C763AB28B9FD}"/>
          </ac:picMkLst>
        </pc:picChg>
        <pc:picChg chg="add mod ord">
          <ac:chgData name="Carlos Oliveira" userId="91b38cec61202fcc" providerId="LiveId" clId="{E6C578CB-C0D2-473C-B549-2D51DA5B7009}" dt="2022-06-15T14:11:09.492" v="207" actId="14100"/>
          <ac:picMkLst>
            <pc:docMk/>
            <pc:sldMk cId="0" sldId="276"/>
            <ac:picMk id="10" creationId="{A21DFFF7-9ACF-7A37-586C-23F9E1A113B4}"/>
          </ac:picMkLst>
        </pc:picChg>
        <pc:cxnChg chg="add del">
          <ac:chgData name="Carlos Oliveira" userId="91b38cec61202fcc" providerId="LiveId" clId="{E6C578CB-C0D2-473C-B549-2D51DA5B7009}" dt="2022-06-15T14:12:02.008" v="241"/>
          <ac:cxnSpMkLst>
            <pc:docMk/>
            <pc:sldMk cId="0" sldId="276"/>
            <ac:cxnSpMk id="79" creationId="{F7C8EA93-3210-4C62-99E9-153C275E3A87}"/>
          </ac:cxnSpMkLst>
        </pc:cxnChg>
      </pc:sldChg>
      <pc:sldChg chg="addSp delSp modSp mod modTransition delDesignElem">
        <pc:chgData name="Carlos Oliveira" userId="91b38cec61202fcc" providerId="LiveId" clId="{E6C578CB-C0D2-473C-B549-2D51DA5B7009}" dt="2022-06-15T21:57:12.345" v="1704" actId="20577"/>
        <pc:sldMkLst>
          <pc:docMk/>
          <pc:sldMk cId="0" sldId="277"/>
        </pc:sldMkLst>
        <pc:spChg chg="mod">
          <ac:chgData name="Carlos Oliveira" userId="91b38cec61202fcc" providerId="LiveId" clId="{E6C578CB-C0D2-473C-B549-2D51DA5B7009}" dt="2022-05-31T18:41:38.470" v="179"/>
          <ac:spMkLst>
            <pc:docMk/>
            <pc:sldMk cId="0" sldId="277"/>
            <ac:spMk id="2" creationId="{00000000-0000-0000-0000-000000000000}"/>
          </ac:spMkLst>
        </pc:spChg>
        <pc:spChg chg="mod">
          <ac:chgData name="Carlos Oliveira" userId="91b38cec61202fcc" providerId="LiveId" clId="{E6C578CB-C0D2-473C-B549-2D51DA5B7009}" dt="2022-06-15T21:57:12.345" v="1704" actId="20577"/>
          <ac:spMkLst>
            <pc:docMk/>
            <pc:sldMk cId="0" sldId="277"/>
            <ac:spMk id="3" creationId="{00000000-0000-0000-0000-000000000000}"/>
          </ac:spMkLst>
        </pc:spChg>
        <pc:spChg chg="add del">
          <ac:chgData name="Carlos Oliveira" userId="91b38cec61202fcc" providerId="LiveId" clId="{E6C578CB-C0D2-473C-B549-2D51DA5B7009}" dt="2022-06-15T14:12:02.008" v="241"/>
          <ac:spMkLst>
            <pc:docMk/>
            <pc:sldMk cId="0" sldId="277"/>
            <ac:spMk id="8" creationId="{4DA718D0-4865-4629-8134-44F68D41D574}"/>
          </ac:spMkLst>
        </pc:spChg>
        <pc:spChg chg="add del">
          <ac:chgData name="Carlos Oliveira" userId="91b38cec61202fcc" providerId="LiveId" clId="{E6C578CB-C0D2-473C-B549-2D51DA5B7009}" dt="2022-06-15T14:12:02.008" v="241"/>
          <ac:spMkLst>
            <pc:docMk/>
            <pc:sldMk cId="0" sldId="277"/>
            <ac:spMk id="14" creationId="{CBC4F608-B4B8-48C3-9572-C0F061B1CD99}"/>
          </ac:spMkLst>
        </pc:spChg>
        <pc:grpChg chg="add del">
          <ac:chgData name="Carlos Oliveira" userId="91b38cec61202fcc" providerId="LiveId" clId="{E6C578CB-C0D2-473C-B549-2D51DA5B7009}" dt="2022-06-15T14:12:02.008" v="241"/>
          <ac:grpSpMkLst>
            <pc:docMk/>
            <pc:sldMk cId="0" sldId="277"/>
            <ac:grpSpMk id="10" creationId="{65167ED7-6315-43AB-B1B6-C326D5FD8F84}"/>
          </ac:grpSpMkLst>
        </pc:grpChg>
        <pc:picChg chg="add mod ord">
          <ac:chgData name="Carlos Oliveira" userId="91b38cec61202fcc" providerId="LiveId" clId="{E6C578CB-C0D2-473C-B549-2D51DA5B7009}" dt="2022-06-15T14:12:58.310" v="250" actId="167"/>
          <ac:picMkLst>
            <pc:docMk/>
            <pc:sldMk cId="0" sldId="277"/>
            <ac:picMk id="9" creationId="{A3B65919-2833-1F3B-8689-9E0C2E536ACC}"/>
          </ac:picMkLst>
        </pc:picChg>
      </pc:sldChg>
      <pc:sldChg chg="addSp delSp modSp mod modTransition delDesignElem">
        <pc:chgData name="Carlos Oliveira" userId="91b38cec61202fcc" providerId="LiveId" clId="{E6C578CB-C0D2-473C-B549-2D51DA5B7009}" dt="2022-06-15T15:40:17.801" v="839" actId="27636"/>
        <pc:sldMkLst>
          <pc:docMk/>
          <pc:sldMk cId="0" sldId="279"/>
        </pc:sldMkLst>
        <pc:spChg chg="mod">
          <ac:chgData name="Carlos Oliveira" userId="91b38cec61202fcc" providerId="LiveId" clId="{E6C578CB-C0D2-473C-B549-2D51DA5B7009}" dt="2022-06-15T15:34:16.985" v="790" actId="20577"/>
          <ac:spMkLst>
            <pc:docMk/>
            <pc:sldMk cId="0" sldId="279"/>
            <ac:spMk id="2" creationId="{00000000-0000-0000-0000-000000000000}"/>
          </ac:spMkLst>
        </pc:spChg>
        <pc:spChg chg="mod">
          <ac:chgData name="Carlos Oliveira" userId="91b38cec61202fcc" providerId="LiveId" clId="{E6C578CB-C0D2-473C-B549-2D51DA5B7009}" dt="2022-06-15T15:40:17.801" v="839" actId="27636"/>
          <ac:spMkLst>
            <pc:docMk/>
            <pc:sldMk cId="0" sldId="279"/>
            <ac:spMk id="3" creationId="{00000000-0000-0000-0000-000000000000}"/>
          </ac:spMkLst>
        </pc:spChg>
        <pc:spChg chg="add del">
          <ac:chgData name="Carlos Oliveira" userId="91b38cec61202fcc" providerId="LiveId" clId="{E6C578CB-C0D2-473C-B549-2D51DA5B7009}" dt="2022-06-15T14:12:02.008" v="241"/>
          <ac:spMkLst>
            <pc:docMk/>
            <pc:sldMk cId="0" sldId="279"/>
            <ac:spMk id="8" creationId="{4DA718D0-4865-4629-8134-44F68D41D574}"/>
          </ac:spMkLst>
        </pc:spChg>
        <pc:spChg chg="add del">
          <ac:chgData name="Carlos Oliveira" userId="91b38cec61202fcc" providerId="LiveId" clId="{E6C578CB-C0D2-473C-B549-2D51DA5B7009}" dt="2022-06-15T14:12:02.008" v="241"/>
          <ac:spMkLst>
            <pc:docMk/>
            <pc:sldMk cId="0" sldId="279"/>
            <ac:spMk id="14" creationId="{CBC4F608-B4B8-48C3-9572-C0F061B1CD99}"/>
          </ac:spMkLst>
        </pc:spChg>
        <pc:grpChg chg="add del">
          <ac:chgData name="Carlos Oliveira" userId="91b38cec61202fcc" providerId="LiveId" clId="{E6C578CB-C0D2-473C-B549-2D51DA5B7009}" dt="2022-06-15T14:12:02.008" v="241"/>
          <ac:grpSpMkLst>
            <pc:docMk/>
            <pc:sldMk cId="0" sldId="279"/>
            <ac:grpSpMk id="10" creationId="{65167ED7-6315-43AB-B1B6-C326D5FD8F84}"/>
          </ac:grpSpMkLst>
        </pc:grpChg>
        <pc:picChg chg="add mod ord">
          <ac:chgData name="Carlos Oliveira" userId="91b38cec61202fcc" providerId="LiveId" clId="{E6C578CB-C0D2-473C-B549-2D51DA5B7009}" dt="2022-06-15T14:13:59.468" v="264" actId="167"/>
          <ac:picMkLst>
            <pc:docMk/>
            <pc:sldMk cId="0" sldId="279"/>
            <ac:picMk id="9" creationId="{B02FE96A-D678-2971-AB30-E4233DFD3F1F}"/>
          </ac:picMkLst>
        </pc:picChg>
      </pc:sldChg>
      <pc:sldChg chg="addSp delSp modSp mod modTransition delDesignElem">
        <pc:chgData name="Carlos Oliveira" userId="91b38cec61202fcc" providerId="LiveId" clId="{E6C578CB-C0D2-473C-B549-2D51DA5B7009}" dt="2022-06-15T15:44:08.506" v="880" actId="255"/>
        <pc:sldMkLst>
          <pc:docMk/>
          <pc:sldMk cId="0" sldId="281"/>
        </pc:sldMkLst>
        <pc:spChg chg="mod">
          <ac:chgData name="Carlos Oliveira" userId="91b38cec61202fcc" providerId="LiveId" clId="{E6C578CB-C0D2-473C-B549-2D51DA5B7009}" dt="2022-06-15T15:42:26.580" v="857" actId="20577"/>
          <ac:spMkLst>
            <pc:docMk/>
            <pc:sldMk cId="0" sldId="281"/>
            <ac:spMk id="2" creationId="{00000000-0000-0000-0000-000000000000}"/>
          </ac:spMkLst>
        </pc:spChg>
        <pc:spChg chg="mod">
          <ac:chgData name="Carlos Oliveira" userId="91b38cec61202fcc" providerId="LiveId" clId="{E6C578CB-C0D2-473C-B549-2D51DA5B7009}" dt="2022-06-15T15:44:08.506" v="880" actId="255"/>
          <ac:spMkLst>
            <pc:docMk/>
            <pc:sldMk cId="0" sldId="281"/>
            <ac:spMk id="3" creationId="{00000000-0000-0000-0000-000000000000}"/>
          </ac:spMkLst>
        </pc:spChg>
        <pc:spChg chg="add del">
          <ac:chgData name="Carlos Oliveira" userId="91b38cec61202fcc" providerId="LiveId" clId="{E6C578CB-C0D2-473C-B549-2D51DA5B7009}" dt="2022-06-15T14:12:02.008" v="241"/>
          <ac:spMkLst>
            <pc:docMk/>
            <pc:sldMk cId="0" sldId="281"/>
            <ac:spMk id="8" creationId="{4DA718D0-4865-4629-8134-44F68D41D574}"/>
          </ac:spMkLst>
        </pc:spChg>
        <pc:spChg chg="add del">
          <ac:chgData name="Carlos Oliveira" userId="91b38cec61202fcc" providerId="LiveId" clId="{E6C578CB-C0D2-473C-B549-2D51DA5B7009}" dt="2022-06-15T14:12:02.008" v="241"/>
          <ac:spMkLst>
            <pc:docMk/>
            <pc:sldMk cId="0" sldId="281"/>
            <ac:spMk id="14" creationId="{CBC4F608-B4B8-48C3-9572-C0F061B1CD99}"/>
          </ac:spMkLst>
        </pc:spChg>
        <pc:grpChg chg="add del">
          <ac:chgData name="Carlos Oliveira" userId="91b38cec61202fcc" providerId="LiveId" clId="{E6C578CB-C0D2-473C-B549-2D51DA5B7009}" dt="2022-06-15T14:12:02.008" v="241"/>
          <ac:grpSpMkLst>
            <pc:docMk/>
            <pc:sldMk cId="0" sldId="281"/>
            <ac:grpSpMk id="10" creationId="{65167ED7-6315-43AB-B1B6-C326D5FD8F84}"/>
          </ac:grpSpMkLst>
        </pc:grpChg>
        <pc:picChg chg="add mod ord">
          <ac:chgData name="Carlos Oliveira" userId="91b38cec61202fcc" providerId="LiveId" clId="{E6C578CB-C0D2-473C-B549-2D51DA5B7009}" dt="2022-06-15T14:15:20.600" v="268" actId="167"/>
          <ac:picMkLst>
            <pc:docMk/>
            <pc:sldMk cId="0" sldId="281"/>
            <ac:picMk id="9" creationId="{1ED526F1-0ACF-1218-8797-87DE8EC656F7}"/>
          </ac:picMkLst>
        </pc:picChg>
      </pc:sldChg>
      <pc:sldChg chg="addSp delSp modSp mod modTransition delDesignElem">
        <pc:chgData name="Carlos Oliveira" userId="91b38cec61202fcc" providerId="LiveId" clId="{E6C578CB-C0D2-473C-B549-2D51DA5B7009}" dt="2022-06-15T15:46:17.754" v="900" actId="20577"/>
        <pc:sldMkLst>
          <pc:docMk/>
          <pc:sldMk cId="0" sldId="283"/>
        </pc:sldMkLst>
        <pc:spChg chg="mod">
          <ac:chgData name="Carlos Oliveira" userId="91b38cec61202fcc" providerId="LiveId" clId="{E6C578CB-C0D2-473C-B549-2D51DA5B7009}" dt="2022-06-15T15:45:13.890" v="894" actId="20577"/>
          <ac:spMkLst>
            <pc:docMk/>
            <pc:sldMk cId="0" sldId="283"/>
            <ac:spMk id="2" creationId="{00000000-0000-0000-0000-000000000000}"/>
          </ac:spMkLst>
        </pc:spChg>
        <pc:spChg chg="mod">
          <ac:chgData name="Carlos Oliveira" userId="91b38cec61202fcc" providerId="LiveId" clId="{E6C578CB-C0D2-473C-B549-2D51DA5B7009}" dt="2022-06-15T15:46:17.754" v="900" actId="20577"/>
          <ac:spMkLst>
            <pc:docMk/>
            <pc:sldMk cId="0" sldId="283"/>
            <ac:spMk id="3" creationId="{00000000-0000-0000-0000-000000000000}"/>
          </ac:spMkLst>
        </pc:spChg>
        <pc:spChg chg="add del">
          <ac:chgData name="Carlos Oliveira" userId="91b38cec61202fcc" providerId="LiveId" clId="{E6C578CB-C0D2-473C-B549-2D51DA5B7009}" dt="2022-06-15T14:12:02.008" v="241"/>
          <ac:spMkLst>
            <pc:docMk/>
            <pc:sldMk cId="0" sldId="283"/>
            <ac:spMk id="8" creationId="{4DA718D0-4865-4629-8134-44F68D41D574}"/>
          </ac:spMkLst>
        </pc:spChg>
        <pc:spChg chg="add del">
          <ac:chgData name="Carlos Oliveira" userId="91b38cec61202fcc" providerId="LiveId" clId="{E6C578CB-C0D2-473C-B549-2D51DA5B7009}" dt="2022-06-15T14:12:02.008" v="241"/>
          <ac:spMkLst>
            <pc:docMk/>
            <pc:sldMk cId="0" sldId="283"/>
            <ac:spMk id="14" creationId="{CBC4F608-B4B8-48C3-9572-C0F061B1CD99}"/>
          </ac:spMkLst>
        </pc:spChg>
        <pc:grpChg chg="add del">
          <ac:chgData name="Carlos Oliveira" userId="91b38cec61202fcc" providerId="LiveId" clId="{E6C578CB-C0D2-473C-B549-2D51DA5B7009}" dt="2022-06-15T14:12:02.008" v="241"/>
          <ac:grpSpMkLst>
            <pc:docMk/>
            <pc:sldMk cId="0" sldId="283"/>
            <ac:grpSpMk id="10" creationId="{65167ED7-6315-43AB-B1B6-C326D5FD8F84}"/>
          </ac:grpSpMkLst>
        </pc:grpChg>
        <pc:picChg chg="add mod ord">
          <ac:chgData name="Carlos Oliveira" userId="91b38cec61202fcc" providerId="LiveId" clId="{E6C578CB-C0D2-473C-B549-2D51DA5B7009}" dt="2022-06-15T14:13:45.268" v="261" actId="167"/>
          <ac:picMkLst>
            <pc:docMk/>
            <pc:sldMk cId="0" sldId="283"/>
            <ac:picMk id="9" creationId="{3ADAFCFC-1E48-344D-0FA7-B284C489DC4A}"/>
          </ac:picMkLst>
        </pc:picChg>
      </pc:sldChg>
      <pc:sldChg chg="addSp delSp modSp mod modTransition delDesignElem">
        <pc:chgData name="Carlos Oliveira" userId="91b38cec61202fcc" providerId="LiveId" clId="{E6C578CB-C0D2-473C-B549-2D51DA5B7009}" dt="2022-06-15T21:56:46.754" v="1691" actId="207"/>
        <pc:sldMkLst>
          <pc:docMk/>
          <pc:sldMk cId="0" sldId="286"/>
        </pc:sldMkLst>
        <pc:spChg chg="mod">
          <ac:chgData name="Carlos Oliveira" userId="91b38cec61202fcc" providerId="LiveId" clId="{E6C578CB-C0D2-473C-B549-2D51DA5B7009}" dt="2022-06-15T15:40:46.469" v="843" actId="20577"/>
          <ac:spMkLst>
            <pc:docMk/>
            <pc:sldMk cId="0" sldId="286"/>
            <ac:spMk id="2" creationId="{00000000-0000-0000-0000-000000000000}"/>
          </ac:spMkLst>
        </pc:spChg>
        <pc:spChg chg="mod">
          <ac:chgData name="Carlos Oliveira" userId="91b38cec61202fcc" providerId="LiveId" clId="{E6C578CB-C0D2-473C-B549-2D51DA5B7009}" dt="2022-06-15T21:56:46.754" v="1691" actId="207"/>
          <ac:spMkLst>
            <pc:docMk/>
            <pc:sldMk cId="0" sldId="286"/>
            <ac:spMk id="3" creationId="{00000000-0000-0000-0000-000000000000}"/>
          </ac:spMkLst>
        </pc:spChg>
        <pc:spChg chg="add del">
          <ac:chgData name="Carlos Oliveira" userId="91b38cec61202fcc" providerId="LiveId" clId="{E6C578CB-C0D2-473C-B549-2D51DA5B7009}" dt="2022-06-15T14:12:02.008" v="241"/>
          <ac:spMkLst>
            <pc:docMk/>
            <pc:sldMk cId="0" sldId="286"/>
            <ac:spMk id="8" creationId="{4DA718D0-4865-4629-8134-44F68D41D574}"/>
          </ac:spMkLst>
        </pc:spChg>
        <pc:spChg chg="add del">
          <ac:chgData name="Carlos Oliveira" userId="91b38cec61202fcc" providerId="LiveId" clId="{E6C578CB-C0D2-473C-B549-2D51DA5B7009}" dt="2022-06-15T14:12:02.008" v="241"/>
          <ac:spMkLst>
            <pc:docMk/>
            <pc:sldMk cId="0" sldId="286"/>
            <ac:spMk id="14" creationId="{CBC4F608-B4B8-48C3-9572-C0F061B1CD99}"/>
          </ac:spMkLst>
        </pc:spChg>
        <pc:grpChg chg="add del">
          <ac:chgData name="Carlos Oliveira" userId="91b38cec61202fcc" providerId="LiveId" clId="{E6C578CB-C0D2-473C-B549-2D51DA5B7009}" dt="2022-06-15T14:12:02.008" v="241"/>
          <ac:grpSpMkLst>
            <pc:docMk/>
            <pc:sldMk cId="0" sldId="286"/>
            <ac:grpSpMk id="10" creationId="{65167ED7-6315-43AB-B1B6-C326D5FD8F84}"/>
          </ac:grpSpMkLst>
        </pc:grpChg>
        <pc:picChg chg="add mod ord">
          <ac:chgData name="Carlos Oliveira" userId="91b38cec61202fcc" providerId="LiveId" clId="{E6C578CB-C0D2-473C-B549-2D51DA5B7009}" dt="2022-06-15T14:14:04.465" v="265" actId="167"/>
          <ac:picMkLst>
            <pc:docMk/>
            <pc:sldMk cId="0" sldId="286"/>
            <ac:picMk id="9" creationId="{EBBA8C00-037B-BC6C-DCBB-31B6CB29D0A2}"/>
          </ac:picMkLst>
        </pc:picChg>
      </pc:sldChg>
      <pc:sldChg chg="addSp delSp modSp mod modTransition delDesignElem">
        <pc:chgData name="Carlos Oliveira" userId="91b38cec61202fcc" providerId="LiveId" clId="{E6C578CB-C0D2-473C-B549-2D51DA5B7009}" dt="2022-06-15T21:54:03.953" v="1665" actId="27636"/>
        <pc:sldMkLst>
          <pc:docMk/>
          <pc:sldMk cId="0" sldId="294"/>
        </pc:sldMkLst>
        <pc:spChg chg="mod">
          <ac:chgData name="Carlos Oliveira" userId="91b38cec61202fcc" providerId="LiveId" clId="{E6C578CB-C0D2-473C-B549-2D51DA5B7009}" dt="2022-06-15T21:48:50.200" v="1464" actId="14100"/>
          <ac:spMkLst>
            <pc:docMk/>
            <pc:sldMk cId="0" sldId="294"/>
            <ac:spMk id="2" creationId="{00000000-0000-0000-0000-000000000000}"/>
          </ac:spMkLst>
        </pc:spChg>
        <pc:spChg chg="mod">
          <ac:chgData name="Carlos Oliveira" userId="91b38cec61202fcc" providerId="LiveId" clId="{E6C578CB-C0D2-473C-B549-2D51DA5B7009}" dt="2022-06-15T21:54:03.953" v="1665" actId="27636"/>
          <ac:spMkLst>
            <pc:docMk/>
            <pc:sldMk cId="0" sldId="294"/>
            <ac:spMk id="12" creationId="{00000000-0000-0000-0000-000000000000}"/>
          </ac:spMkLst>
        </pc:spChg>
        <pc:spChg chg="add del">
          <ac:chgData name="Carlos Oliveira" userId="91b38cec61202fcc" providerId="LiveId" clId="{E6C578CB-C0D2-473C-B549-2D51DA5B7009}" dt="2022-06-15T14:12:02.008" v="241"/>
          <ac:spMkLst>
            <pc:docMk/>
            <pc:sldMk cId="0" sldId="294"/>
            <ac:spMk id="17" creationId="{4DA718D0-4865-4629-8134-44F68D41D574}"/>
          </ac:spMkLst>
        </pc:spChg>
        <pc:spChg chg="add del">
          <ac:chgData name="Carlos Oliveira" userId="91b38cec61202fcc" providerId="LiveId" clId="{E6C578CB-C0D2-473C-B549-2D51DA5B7009}" dt="2022-06-15T14:12:02.008" v="241"/>
          <ac:spMkLst>
            <pc:docMk/>
            <pc:sldMk cId="0" sldId="294"/>
            <ac:spMk id="23" creationId="{CBC4F608-B4B8-48C3-9572-C0F061B1CD99}"/>
          </ac:spMkLst>
        </pc:spChg>
        <pc:spChg chg="mod">
          <ac:chgData name="Carlos Oliveira" userId="91b38cec61202fcc" providerId="LiveId" clId="{E6C578CB-C0D2-473C-B549-2D51DA5B7009}" dt="2022-06-15T14:27:36.441" v="363" actId="1036"/>
          <ac:spMkLst>
            <pc:docMk/>
            <pc:sldMk cId="0" sldId="294"/>
            <ac:spMk id="41" creationId="{EB383824-F77B-1943-8C90-B1CF30161067}"/>
          </ac:spMkLst>
        </pc:spChg>
        <pc:spChg chg="mod">
          <ac:chgData name="Carlos Oliveira" userId="91b38cec61202fcc" providerId="LiveId" clId="{E6C578CB-C0D2-473C-B549-2D51DA5B7009}" dt="2022-06-15T14:27:36.441" v="363" actId="1036"/>
          <ac:spMkLst>
            <pc:docMk/>
            <pc:sldMk cId="0" sldId="294"/>
            <ac:spMk id="42" creationId="{6F158F20-DACE-4441-AFEF-B6A66C67C324}"/>
          </ac:spMkLst>
        </pc:spChg>
        <pc:grpChg chg="add del">
          <ac:chgData name="Carlos Oliveira" userId="91b38cec61202fcc" providerId="LiveId" clId="{E6C578CB-C0D2-473C-B549-2D51DA5B7009}" dt="2022-06-15T14:12:02.008" v="241"/>
          <ac:grpSpMkLst>
            <pc:docMk/>
            <pc:sldMk cId="0" sldId="294"/>
            <ac:grpSpMk id="19" creationId="{65167ED7-6315-43AB-B1B6-C326D5FD8F84}"/>
          </ac:grpSpMkLst>
        </pc:grpChg>
        <pc:picChg chg="add mod ord">
          <ac:chgData name="Carlos Oliveira" userId="91b38cec61202fcc" providerId="LiveId" clId="{E6C578CB-C0D2-473C-B549-2D51DA5B7009}" dt="2022-06-15T14:16:26.767" v="279" actId="167"/>
          <ac:picMkLst>
            <pc:docMk/>
            <pc:sldMk cId="0" sldId="294"/>
            <ac:picMk id="15" creationId="{C43FF3AC-6672-96D6-4306-303538DE0F42}"/>
          </ac:picMkLst>
        </pc:picChg>
        <pc:picChg chg="mod">
          <ac:chgData name="Carlos Oliveira" userId="91b38cec61202fcc" providerId="LiveId" clId="{E6C578CB-C0D2-473C-B549-2D51DA5B7009}" dt="2022-06-15T14:27:36.441" v="363" actId="1036"/>
          <ac:picMkLst>
            <pc:docMk/>
            <pc:sldMk cId="0" sldId="294"/>
            <ac:picMk id="38" creationId="{DE989C57-54C3-2D47-9C50-C47891BBFFF7}"/>
          </ac:picMkLst>
        </pc:picChg>
        <pc:picChg chg="mod">
          <ac:chgData name="Carlos Oliveira" userId="91b38cec61202fcc" providerId="LiveId" clId="{E6C578CB-C0D2-473C-B549-2D51DA5B7009}" dt="2022-06-15T14:27:36.441" v="363" actId="1036"/>
          <ac:picMkLst>
            <pc:docMk/>
            <pc:sldMk cId="0" sldId="294"/>
            <ac:picMk id="39" creationId="{DDE4978F-8A2D-4849-B1ED-A5D17555A3B6}"/>
          </ac:picMkLst>
        </pc:picChg>
        <pc:picChg chg="mod">
          <ac:chgData name="Carlos Oliveira" userId="91b38cec61202fcc" providerId="LiveId" clId="{E6C578CB-C0D2-473C-B549-2D51DA5B7009}" dt="2022-06-15T14:27:36.441" v="363" actId="1036"/>
          <ac:picMkLst>
            <pc:docMk/>
            <pc:sldMk cId="0" sldId="294"/>
            <ac:picMk id="40" creationId="{581EACA0-0938-C94C-8715-8D7E9ABD1B09}"/>
          </ac:picMkLst>
        </pc:picChg>
      </pc:sldChg>
      <pc:sldChg chg="addSp delSp modSp mod modTransition delDesignElem">
        <pc:chgData name="Carlos Oliveira" userId="91b38cec61202fcc" providerId="LiveId" clId="{E6C578CB-C0D2-473C-B549-2D51DA5B7009}" dt="2022-06-15T14:53:53.451" v="553" actId="14100"/>
        <pc:sldMkLst>
          <pc:docMk/>
          <pc:sldMk cId="0" sldId="295"/>
        </pc:sldMkLst>
        <pc:spChg chg="add del">
          <ac:chgData name="Carlos Oliveira" userId="91b38cec61202fcc" providerId="LiveId" clId="{E6C578CB-C0D2-473C-B549-2D51DA5B7009}" dt="2022-06-15T14:12:02.008" v="241"/>
          <ac:spMkLst>
            <pc:docMk/>
            <pc:sldMk cId="0" sldId="295"/>
            <ac:spMk id="32" creationId="{4DA718D0-4865-4629-8134-44F68D41D574}"/>
          </ac:spMkLst>
        </pc:spChg>
        <pc:spChg chg="add del">
          <ac:chgData name="Carlos Oliveira" userId="91b38cec61202fcc" providerId="LiveId" clId="{E6C578CB-C0D2-473C-B549-2D51DA5B7009}" dt="2022-06-15T14:12:02.008" v="241"/>
          <ac:spMkLst>
            <pc:docMk/>
            <pc:sldMk cId="0" sldId="295"/>
            <ac:spMk id="36" creationId="{CBC4F608-B4B8-48C3-9572-C0F061B1CD99}"/>
          </ac:spMkLst>
        </pc:spChg>
        <pc:grpChg chg="add del">
          <ac:chgData name="Carlos Oliveira" userId="91b38cec61202fcc" providerId="LiveId" clId="{E6C578CB-C0D2-473C-B549-2D51DA5B7009}" dt="2022-06-15T14:12:02.008" v="241"/>
          <ac:grpSpMkLst>
            <pc:docMk/>
            <pc:sldMk cId="0" sldId="295"/>
            <ac:grpSpMk id="33" creationId="{65167ED7-6315-43AB-B1B6-C326D5FD8F84}"/>
          </ac:grpSpMkLst>
        </pc:grpChg>
        <pc:grpChg chg="mod">
          <ac:chgData name="Carlos Oliveira" userId="91b38cec61202fcc" providerId="LiveId" clId="{E6C578CB-C0D2-473C-B549-2D51DA5B7009}" dt="2022-06-15T14:53:53.451" v="553" actId="14100"/>
          <ac:grpSpMkLst>
            <pc:docMk/>
            <pc:sldMk cId="0" sldId="295"/>
            <ac:grpSpMk id="37" creationId="{8ADFB349-3DDB-DE42-AEF2-F3EFFFF9D885}"/>
          </ac:grpSpMkLst>
        </pc:grpChg>
        <pc:grpChg chg="mod">
          <ac:chgData name="Carlos Oliveira" userId="91b38cec61202fcc" providerId="LiveId" clId="{E6C578CB-C0D2-473C-B549-2D51DA5B7009}" dt="2022-06-15T14:53:46.546" v="552" actId="14100"/>
          <ac:grpSpMkLst>
            <pc:docMk/>
            <pc:sldMk cId="0" sldId="295"/>
            <ac:grpSpMk id="40" creationId="{5DDA2067-3399-9E44-B607-FA5548C964CD}"/>
          </ac:grpSpMkLst>
        </pc:grpChg>
        <pc:picChg chg="add mod ord">
          <ac:chgData name="Carlos Oliveira" userId="91b38cec61202fcc" providerId="LiveId" clId="{E6C578CB-C0D2-473C-B549-2D51DA5B7009}" dt="2022-06-15T14:16:33.562" v="281" actId="167"/>
          <ac:picMkLst>
            <pc:docMk/>
            <pc:sldMk cId="0" sldId="295"/>
            <ac:picMk id="18" creationId="{819F7CD0-60B7-8E53-AEA3-B0FAC0F55821}"/>
          </ac:picMkLst>
        </pc:picChg>
      </pc:sldChg>
      <pc:sldChg chg="addSp delSp modSp mod modTransition delDesignElem">
        <pc:chgData name="Carlos Oliveira" userId="91b38cec61202fcc" providerId="LiveId" clId="{E6C578CB-C0D2-473C-B549-2D51DA5B7009}" dt="2022-06-15T20:13:12.541" v="1248"/>
        <pc:sldMkLst>
          <pc:docMk/>
          <pc:sldMk cId="0" sldId="304"/>
        </pc:sldMkLst>
        <pc:spChg chg="mod">
          <ac:chgData name="Carlos Oliveira" userId="91b38cec61202fcc" providerId="LiveId" clId="{E6C578CB-C0D2-473C-B549-2D51DA5B7009}" dt="2022-06-15T20:13:12.541" v="1248"/>
          <ac:spMkLst>
            <pc:docMk/>
            <pc:sldMk cId="0" sldId="304"/>
            <ac:spMk id="3" creationId="{00000000-0000-0000-0000-000000000000}"/>
          </ac:spMkLst>
        </pc:spChg>
        <pc:spChg chg="add del">
          <ac:chgData name="Carlos Oliveira" userId="91b38cec61202fcc" providerId="LiveId" clId="{E6C578CB-C0D2-473C-B549-2D51DA5B7009}" dt="2022-06-15T14:12:02.008" v="241"/>
          <ac:spMkLst>
            <pc:docMk/>
            <pc:sldMk cId="0" sldId="304"/>
            <ac:spMk id="8" creationId="{4DA718D0-4865-4629-8134-44F68D41D574}"/>
          </ac:spMkLst>
        </pc:spChg>
        <pc:spChg chg="add del">
          <ac:chgData name="Carlos Oliveira" userId="91b38cec61202fcc" providerId="LiveId" clId="{E6C578CB-C0D2-473C-B549-2D51DA5B7009}" dt="2022-06-15T14:12:02.008" v="241"/>
          <ac:spMkLst>
            <pc:docMk/>
            <pc:sldMk cId="0" sldId="304"/>
            <ac:spMk id="14" creationId="{CBC4F608-B4B8-48C3-9572-C0F061B1CD99}"/>
          </ac:spMkLst>
        </pc:spChg>
        <pc:grpChg chg="add del">
          <ac:chgData name="Carlos Oliveira" userId="91b38cec61202fcc" providerId="LiveId" clId="{E6C578CB-C0D2-473C-B549-2D51DA5B7009}" dt="2022-06-15T14:12:02.008" v="241"/>
          <ac:grpSpMkLst>
            <pc:docMk/>
            <pc:sldMk cId="0" sldId="304"/>
            <ac:grpSpMk id="10" creationId="{65167ED7-6315-43AB-B1B6-C326D5FD8F84}"/>
          </ac:grpSpMkLst>
        </pc:grpChg>
        <pc:picChg chg="add mod ord">
          <ac:chgData name="Carlos Oliveira" userId="91b38cec61202fcc" providerId="LiveId" clId="{E6C578CB-C0D2-473C-B549-2D51DA5B7009}" dt="2022-06-15T14:17:43.471" v="303" actId="167"/>
          <ac:picMkLst>
            <pc:docMk/>
            <pc:sldMk cId="0" sldId="304"/>
            <ac:picMk id="9" creationId="{92FA9A32-D5A5-F025-05C3-CF31D712C1FA}"/>
          </ac:picMkLst>
        </pc:picChg>
      </pc:sldChg>
      <pc:sldChg chg="addSp delSp modSp mod modTransition delDesignElem">
        <pc:chgData name="Carlos Oliveira" userId="91b38cec61202fcc" providerId="LiveId" clId="{E6C578CB-C0D2-473C-B549-2D51DA5B7009}" dt="2022-06-15T15:48:20.617" v="919" actId="20577"/>
        <pc:sldMkLst>
          <pc:docMk/>
          <pc:sldMk cId="0" sldId="305"/>
        </pc:sldMkLst>
        <pc:spChg chg="mod">
          <ac:chgData name="Carlos Oliveira" userId="91b38cec61202fcc" providerId="LiveId" clId="{E6C578CB-C0D2-473C-B549-2D51DA5B7009}" dt="2022-06-15T15:46:39.474" v="904" actId="6549"/>
          <ac:spMkLst>
            <pc:docMk/>
            <pc:sldMk cId="0" sldId="305"/>
            <ac:spMk id="2" creationId="{00000000-0000-0000-0000-000000000000}"/>
          </ac:spMkLst>
        </pc:spChg>
        <pc:spChg chg="mod">
          <ac:chgData name="Carlos Oliveira" userId="91b38cec61202fcc" providerId="LiveId" clId="{E6C578CB-C0D2-473C-B549-2D51DA5B7009}" dt="2022-06-15T15:48:20.617" v="919" actId="20577"/>
          <ac:spMkLst>
            <pc:docMk/>
            <pc:sldMk cId="0" sldId="305"/>
            <ac:spMk id="3" creationId="{00000000-0000-0000-0000-000000000000}"/>
          </ac:spMkLst>
        </pc:spChg>
        <pc:spChg chg="add del">
          <ac:chgData name="Carlos Oliveira" userId="91b38cec61202fcc" providerId="LiveId" clId="{E6C578CB-C0D2-473C-B549-2D51DA5B7009}" dt="2022-06-15T14:12:02.008" v="241"/>
          <ac:spMkLst>
            <pc:docMk/>
            <pc:sldMk cId="0" sldId="305"/>
            <ac:spMk id="8" creationId="{4DA718D0-4865-4629-8134-44F68D41D574}"/>
          </ac:spMkLst>
        </pc:spChg>
        <pc:spChg chg="add del">
          <ac:chgData name="Carlos Oliveira" userId="91b38cec61202fcc" providerId="LiveId" clId="{E6C578CB-C0D2-473C-B549-2D51DA5B7009}" dt="2022-06-15T14:12:02.008" v="241"/>
          <ac:spMkLst>
            <pc:docMk/>
            <pc:sldMk cId="0" sldId="305"/>
            <ac:spMk id="14" creationId="{CBC4F608-B4B8-48C3-9572-C0F061B1CD99}"/>
          </ac:spMkLst>
        </pc:spChg>
        <pc:grpChg chg="add del">
          <ac:chgData name="Carlos Oliveira" userId="91b38cec61202fcc" providerId="LiveId" clId="{E6C578CB-C0D2-473C-B549-2D51DA5B7009}" dt="2022-06-15T14:12:02.008" v="241"/>
          <ac:grpSpMkLst>
            <pc:docMk/>
            <pc:sldMk cId="0" sldId="305"/>
            <ac:grpSpMk id="10" creationId="{65167ED7-6315-43AB-B1B6-C326D5FD8F84}"/>
          </ac:grpSpMkLst>
        </pc:grpChg>
        <pc:picChg chg="add del mod">
          <ac:chgData name="Carlos Oliveira" userId="91b38cec61202fcc" providerId="LiveId" clId="{E6C578CB-C0D2-473C-B549-2D51DA5B7009}" dt="2022-06-15T14:13:30.971" v="258"/>
          <ac:picMkLst>
            <pc:docMk/>
            <pc:sldMk cId="0" sldId="305"/>
            <ac:picMk id="9" creationId="{5D063315-34D1-AC12-F17A-9D09D2E4DFC2}"/>
          </ac:picMkLst>
        </pc:picChg>
        <pc:picChg chg="add mod ord">
          <ac:chgData name="Carlos Oliveira" userId="91b38cec61202fcc" providerId="LiveId" clId="{E6C578CB-C0D2-473C-B549-2D51DA5B7009}" dt="2022-06-15T14:13:41.126" v="260" actId="167"/>
          <ac:picMkLst>
            <pc:docMk/>
            <pc:sldMk cId="0" sldId="305"/>
            <ac:picMk id="13" creationId="{97D293D5-7D10-AEF4-0064-70133FFA80F4}"/>
          </ac:picMkLst>
        </pc:picChg>
      </pc:sldChg>
      <pc:sldChg chg="addSp delSp modSp mod modTransition delDesignElem">
        <pc:chgData name="Carlos Oliveira" userId="91b38cec61202fcc" providerId="LiveId" clId="{E6C578CB-C0D2-473C-B549-2D51DA5B7009}" dt="2022-06-15T14:53:27.035" v="551" actId="14100"/>
        <pc:sldMkLst>
          <pc:docMk/>
          <pc:sldMk cId="0" sldId="308"/>
        </pc:sldMkLst>
        <pc:spChg chg="mod">
          <ac:chgData name="Carlos Oliveira" userId="91b38cec61202fcc" providerId="LiveId" clId="{E6C578CB-C0D2-473C-B549-2D51DA5B7009}" dt="2022-06-15T14:52:04.655" v="543" actId="255"/>
          <ac:spMkLst>
            <pc:docMk/>
            <pc:sldMk cId="0" sldId="308"/>
            <ac:spMk id="2" creationId="{00000000-0000-0000-0000-000000000000}"/>
          </ac:spMkLst>
        </pc:spChg>
        <pc:spChg chg="mod">
          <ac:chgData name="Carlos Oliveira" userId="91b38cec61202fcc" providerId="LiveId" clId="{E6C578CB-C0D2-473C-B549-2D51DA5B7009}" dt="2022-06-15T14:53:27.035" v="551" actId="14100"/>
          <ac:spMkLst>
            <pc:docMk/>
            <pc:sldMk cId="0" sldId="308"/>
            <ac:spMk id="3" creationId="{00000000-0000-0000-0000-000000000000}"/>
          </ac:spMkLst>
        </pc:spChg>
        <pc:spChg chg="add del">
          <ac:chgData name="Carlos Oliveira" userId="91b38cec61202fcc" providerId="LiveId" clId="{E6C578CB-C0D2-473C-B549-2D51DA5B7009}" dt="2022-06-15T14:12:02.008" v="241"/>
          <ac:spMkLst>
            <pc:docMk/>
            <pc:sldMk cId="0" sldId="308"/>
            <ac:spMk id="8" creationId="{4DA718D0-4865-4629-8134-44F68D41D574}"/>
          </ac:spMkLst>
        </pc:spChg>
        <pc:spChg chg="add del">
          <ac:chgData name="Carlos Oliveira" userId="91b38cec61202fcc" providerId="LiveId" clId="{E6C578CB-C0D2-473C-B549-2D51DA5B7009}" dt="2022-06-15T14:12:02.008" v="241"/>
          <ac:spMkLst>
            <pc:docMk/>
            <pc:sldMk cId="0" sldId="308"/>
            <ac:spMk id="14" creationId="{CBC4F608-B4B8-48C3-9572-C0F061B1CD99}"/>
          </ac:spMkLst>
        </pc:spChg>
        <pc:grpChg chg="add del">
          <ac:chgData name="Carlos Oliveira" userId="91b38cec61202fcc" providerId="LiveId" clId="{E6C578CB-C0D2-473C-B549-2D51DA5B7009}" dt="2022-06-15T14:12:02.008" v="241"/>
          <ac:grpSpMkLst>
            <pc:docMk/>
            <pc:sldMk cId="0" sldId="308"/>
            <ac:grpSpMk id="10" creationId="{65167ED7-6315-43AB-B1B6-C326D5FD8F84}"/>
          </ac:grpSpMkLst>
        </pc:grpChg>
        <pc:picChg chg="add mod ord">
          <ac:chgData name="Carlos Oliveira" userId="91b38cec61202fcc" providerId="LiveId" clId="{E6C578CB-C0D2-473C-B549-2D51DA5B7009}" dt="2022-06-15T14:16:49.316" v="285" actId="167"/>
          <ac:picMkLst>
            <pc:docMk/>
            <pc:sldMk cId="0" sldId="308"/>
            <ac:picMk id="9" creationId="{554C99C7-9135-0687-0F7D-08BDBB684E17}"/>
          </ac:picMkLst>
        </pc:picChg>
      </pc:sldChg>
      <pc:sldChg chg="addSp delSp modSp mod modTransition delDesignElem">
        <pc:chgData name="Carlos Oliveira" userId="91b38cec61202fcc" providerId="LiveId" clId="{E6C578CB-C0D2-473C-B549-2D51DA5B7009}" dt="2022-06-15T15:33:22.897" v="784" actId="20577"/>
        <pc:sldMkLst>
          <pc:docMk/>
          <pc:sldMk cId="0" sldId="317"/>
        </pc:sldMkLst>
        <pc:spChg chg="mod">
          <ac:chgData name="Carlos Oliveira" userId="91b38cec61202fcc" providerId="LiveId" clId="{E6C578CB-C0D2-473C-B549-2D51DA5B7009}" dt="2022-06-15T15:29:29.940" v="766" actId="20577"/>
          <ac:spMkLst>
            <pc:docMk/>
            <pc:sldMk cId="0" sldId="317"/>
            <ac:spMk id="2" creationId="{00000000-0000-0000-0000-000000000000}"/>
          </ac:spMkLst>
        </pc:spChg>
        <pc:spChg chg="mod">
          <ac:chgData name="Carlos Oliveira" userId="91b38cec61202fcc" providerId="LiveId" clId="{E6C578CB-C0D2-473C-B549-2D51DA5B7009}" dt="2022-06-15T15:33:22.897" v="784" actId="20577"/>
          <ac:spMkLst>
            <pc:docMk/>
            <pc:sldMk cId="0" sldId="317"/>
            <ac:spMk id="3" creationId="{00000000-0000-0000-0000-000000000000}"/>
          </ac:spMkLst>
        </pc:spChg>
        <pc:spChg chg="add del">
          <ac:chgData name="Carlos Oliveira" userId="91b38cec61202fcc" providerId="LiveId" clId="{E6C578CB-C0D2-473C-B549-2D51DA5B7009}" dt="2022-06-15T14:12:02.008" v="241"/>
          <ac:spMkLst>
            <pc:docMk/>
            <pc:sldMk cId="0" sldId="317"/>
            <ac:spMk id="8" creationId="{4DA718D0-4865-4629-8134-44F68D41D574}"/>
          </ac:spMkLst>
        </pc:spChg>
        <pc:spChg chg="add del">
          <ac:chgData name="Carlos Oliveira" userId="91b38cec61202fcc" providerId="LiveId" clId="{E6C578CB-C0D2-473C-B549-2D51DA5B7009}" dt="2022-06-15T14:12:02.008" v="241"/>
          <ac:spMkLst>
            <pc:docMk/>
            <pc:sldMk cId="0" sldId="317"/>
            <ac:spMk id="14" creationId="{CBC4F608-B4B8-48C3-9572-C0F061B1CD99}"/>
          </ac:spMkLst>
        </pc:spChg>
        <pc:grpChg chg="add del">
          <ac:chgData name="Carlos Oliveira" userId="91b38cec61202fcc" providerId="LiveId" clId="{E6C578CB-C0D2-473C-B549-2D51DA5B7009}" dt="2022-06-15T14:12:02.008" v="241"/>
          <ac:grpSpMkLst>
            <pc:docMk/>
            <pc:sldMk cId="0" sldId="317"/>
            <ac:grpSpMk id="10" creationId="{65167ED7-6315-43AB-B1B6-C326D5FD8F84}"/>
          </ac:grpSpMkLst>
        </pc:grpChg>
        <pc:picChg chg="add mod ord">
          <ac:chgData name="Carlos Oliveira" userId="91b38cec61202fcc" providerId="LiveId" clId="{E6C578CB-C0D2-473C-B549-2D51DA5B7009}" dt="2022-06-15T14:13:55.599" v="263" actId="167"/>
          <ac:picMkLst>
            <pc:docMk/>
            <pc:sldMk cId="0" sldId="317"/>
            <ac:picMk id="9" creationId="{61000426-E610-CD9B-81C5-67AB3F6D38F9}"/>
          </ac:picMkLst>
        </pc:picChg>
      </pc:sldChg>
      <pc:sldChg chg="addSp delSp modSp mod modTransition delDesignElem">
        <pc:chgData name="Carlos Oliveira" userId="91b38cec61202fcc" providerId="LiveId" clId="{E6C578CB-C0D2-473C-B549-2D51DA5B7009}" dt="2022-06-15T15:44:56.810" v="888" actId="20577"/>
        <pc:sldMkLst>
          <pc:docMk/>
          <pc:sldMk cId="0" sldId="318"/>
        </pc:sldMkLst>
        <pc:spChg chg="mod">
          <ac:chgData name="Carlos Oliveira" userId="91b38cec61202fcc" providerId="LiveId" clId="{E6C578CB-C0D2-473C-B549-2D51DA5B7009}" dt="2022-06-15T15:44:23.203" v="886" actId="20577"/>
          <ac:spMkLst>
            <pc:docMk/>
            <pc:sldMk cId="0" sldId="318"/>
            <ac:spMk id="2" creationId="{00000000-0000-0000-0000-000000000000}"/>
          </ac:spMkLst>
        </pc:spChg>
        <pc:spChg chg="mod">
          <ac:chgData name="Carlos Oliveira" userId="91b38cec61202fcc" providerId="LiveId" clId="{E6C578CB-C0D2-473C-B549-2D51DA5B7009}" dt="2022-06-15T15:44:56.810" v="888" actId="20577"/>
          <ac:spMkLst>
            <pc:docMk/>
            <pc:sldMk cId="0" sldId="318"/>
            <ac:spMk id="3" creationId="{00000000-0000-0000-0000-000000000000}"/>
          </ac:spMkLst>
        </pc:spChg>
        <pc:spChg chg="add del">
          <ac:chgData name="Carlos Oliveira" userId="91b38cec61202fcc" providerId="LiveId" clId="{E6C578CB-C0D2-473C-B549-2D51DA5B7009}" dt="2022-06-15T14:12:02.008" v="241"/>
          <ac:spMkLst>
            <pc:docMk/>
            <pc:sldMk cId="0" sldId="318"/>
            <ac:spMk id="8" creationId="{4DA718D0-4865-4629-8134-44F68D41D574}"/>
          </ac:spMkLst>
        </pc:spChg>
        <pc:spChg chg="add del">
          <ac:chgData name="Carlos Oliveira" userId="91b38cec61202fcc" providerId="LiveId" clId="{E6C578CB-C0D2-473C-B549-2D51DA5B7009}" dt="2022-06-15T14:12:02.008" v="241"/>
          <ac:spMkLst>
            <pc:docMk/>
            <pc:sldMk cId="0" sldId="318"/>
            <ac:spMk id="14" creationId="{CBC4F608-B4B8-48C3-9572-C0F061B1CD99}"/>
          </ac:spMkLst>
        </pc:spChg>
        <pc:grpChg chg="add del">
          <ac:chgData name="Carlos Oliveira" userId="91b38cec61202fcc" providerId="LiveId" clId="{E6C578CB-C0D2-473C-B549-2D51DA5B7009}" dt="2022-06-15T14:12:02.008" v="241"/>
          <ac:grpSpMkLst>
            <pc:docMk/>
            <pc:sldMk cId="0" sldId="318"/>
            <ac:grpSpMk id="10" creationId="{65167ED7-6315-43AB-B1B6-C326D5FD8F84}"/>
          </ac:grpSpMkLst>
        </pc:grpChg>
        <pc:picChg chg="add mod ord">
          <ac:chgData name="Carlos Oliveira" userId="91b38cec61202fcc" providerId="LiveId" clId="{E6C578CB-C0D2-473C-B549-2D51DA5B7009}" dt="2022-06-15T14:13:51.026" v="262" actId="167"/>
          <ac:picMkLst>
            <pc:docMk/>
            <pc:sldMk cId="0" sldId="318"/>
            <ac:picMk id="9" creationId="{59698E24-F98A-FC8A-AEDF-5C0DC9DA2D0B}"/>
          </ac:picMkLst>
        </pc:picChg>
      </pc:sldChg>
      <pc:sldChg chg="addSp delSp modSp mod modTransition delDesignElem">
        <pc:chgData name="Carlos Oliveira" userId="91b38cec61202fcc" providerId="LiveId" clId="{E6C578CB-C0D2-473C-B549-2D51DA5B7009}" dt="2022-06-15T14:16:55.224" v="287" actId="167"/>
        <pc:sldMkLst>
          <pc:docMk/>
          <pc:sldMk cId="0" sldId="320"/>
        </pc:sldMkLst>
        <pc:spChg chg="add del">
          <ac:chgData name="Carlos Oliveira" userId="91b38cec61202fcc" providerId="LiveId" clId="{E6C578CB-C0D2-473C-B549-2D51DA5B7009}" dt="2022-06-15T14:12:02.008" v="241"/>
          <ac:spMkLst>
            <pc:docMk/>
            <pc:sldMk cId="0" sldId="320"/>
            <ac:spMk id="8" creationId="{4DA718D0-4865-4629-8134-44F68D41D574}"/>
          </ac:spMkLst>
        </pc:spChg>
        <pc:spChg chg="add del">
          <ac:chgData name="Carlos Oliveira" userId="91b38cec61202fcc" providerId="LiveId" clId="{E6C578CB-C0D2-473C-B549-2D51DA5B7009}" dt="2022-06-15T14:12:02.008" v="241"/>
          <ac:spMkLst>
            <pc:docMk/>
            <pc:sldMk cId="0" sldId="320"/>
            <ac:spMk id="14" creationId="{CBC4F608-B4B8-48C3-9572-C0F061B1CD99}"/>
          </ac:spMkLst>
        </pc:spChg>
        <pc:grpChg chg="add del">
          <ac:chgData name="Carlos Oliveira" userId="91b38cec61202fcc" providerId="LiveId" clId="{E6C578CB-C0D2-473C-B549-2D51DA5B7009}" dt="2022-06-15T14:12:02.008" v="241"/>
          <ac:grpSpMkLst>
            <pc:docMk/>
            <pc:sldMk cId="0" sldId="320"/>
            <ac:grpSpMk id="10" creationId="{65167ED7-6315-43AB-B1B6-C326D5FD8F84}"/>
          </ac:grpSpMkLst>
        </pc:grpChg>
        <pc:picChg chg="add mod ord">
          <ac:chgData name="Carlos Oliveira" userId="91b38cec61202fcc" providerId="LiveId" clId="{E6C578CB-C0D2-473C-B549-2D51DA5B7009}" dt="2022-06-15T14:16:55.224" v="287" actId="167"/>
          <ac:picMkLst>
            <pc:docMk/>
            <pc:sldMk cId="0" sldId="320"/>
            <ac:picMk id="9" creationId="{6A0EC45B-B265-0AE5-F148-4AD4E29A0352}"/>
          </ac:picMkLst>
        </pc:picChg>
      </pc:sldChg>
      <pc:sldChg chg="addSp delSp modSp mod modTransition delDesignElem">
        <pc:chgData name="Carlos Oliveira" userId="91b38cec61202fcc" providerId="LiveId" clId="{E6C578CB-C0D2-473C-B549-2D51DA5B7009}" dt="2022-06-15T21:56:19.450" v="1690" actId="14100"/>
        <pc:sldMkLst>
          <pc:docMk/>
          <pc:sldMk cId="2119609193" sldId="322"/>
        </pc:sldMkLst>
        <pc:spChg chg="mod">
          <ac:chgData name="Carlos Oliveira" userId="91b38cec61202fcc" providerId="LiveId" clId="{E6C578CB-C0D2-473C-B549-2D51DA5B7009}" dt="2022-06-15T14:22:50.592" v="335" actId="1076"/>
          <ac:spMkLst>
            <pc:docMk/>
            <pc:sldMk cId="2119609193" sldId="322"/>
            <ac:spMk id="2" creationId="{00000000-0000-0000-0000-000000000000}"/>
          </ac:spMkLst>
        </pc:spChg>
        <pc:spChg chg="add del">
          <ac:chgData name="Carlos Oliveira" userId="91b38cec61202fcc" providerId="LiveId" clId="{E6C578CB-C0D2-473C-B549-2D51DA5B7009}" dt="2022-06-15T14:12:02.008" v="241"/>
          <ac:spMkLst>
            <pc:docMk/>
            <pc:sldMk cId="2119609193" sldId="322"/>
            <ac:spMk id="8" creationId="{4DA718D0-4865-4629-8134-44F68D41D574}"/>
          </ac:spMkLst>
        </pc:spChg>
        <pc:spChg chg="add del">
          <ac:chgData name="Carlos Oliveira" userId="91b38cec61202fcc" providerId="LiveId" clId="{E6C578CB-C0D2-473C-B549-2D51DA5B7009}" dt="2022-06-15T14:12:02.008" v="241"/>
          <ac:spMkLst>
            <pc:docMk/>
            <pc:sldMk cId="2119609193" sldId="322"/>
            <ac:spMk id="14" creationId="{CBC4F608-B4B8-48C3-9572-C0F061B1CD99}"/>
          </ac:spMkLst>
        </pc:spChg>
        <pc:spChg chg="add del mod">
          <ac:chgData name="Carlos Oliveira" userId="91b38cec61202fcc" providerId="LiveId" clId="{E6C578CB-C0D2-473C-B549-2D51DA5B7009}" dt="2022-06-15T15:54:58.132" v="1001" actId="478"/>
          <ac:spMkLst>
            <pc:docMk/>
            <pc:sldMk cId="2119609193" sldId="322"/>
            <ac:spMk id="36" creationId="{F70066D0-8946-2111-B1A1-AD92CD06A720}"/>
          </ac:spMkLst>
        </pc:spChg>
        <pc:spChg chg="mod">
          <ac:chgData name="Carlos Oliveira" userId="91b38cec61202fcc" providerId="LiveId" clId="{E6C578CB-C0D2-473C-B549-2D51DA5B7009}" dt="2022-06-15T14:24:08.537" v="341" actId="14100"/>
          <ac:spMkLst>
            <pc:docMk/>
            <pc:sldMk cId="2119609193" sldId="322"/>
            <ac:spMk id="49" creationId="{434D3569-7176-7549-BEB8-25C6BB128C79}"/>
          </ac:spMkLst>
        </pc:spChg>
        <pc:spChg chg="mod">
          <ac:chgData name="Carlos Oliveira" userId="91b38cec61202fcc" providerId="LiveId" clId="{E6C578CB-C0D2-473C-B549-2D51DA5B7009}" dt="2022-06-15T14:23:57" v="340" actId="14100"/>
          <ac:spMkLst>
            <pc:docMk/>
            <pc:sldMk cId="2119609193" sldId="322"/>
            <ac:spMk id="50" creationId="{DB5E6F8B-7950-EB4A-A17F-C763781D0167}"/>
          </ac:spMkLst>
        </pc:spChg>
        <pc:spChg chg="mod">
          <ac:chgData name="Carlos Oliveira" userId="91b38cec61202fcc" providerId="LiveId" clId="{E6C578CB-C0D2-473C-B549-2D51DA5B7009}" dt="2022-06-15T14:23:43.397" v="337" actId="1076"/>
          <ac:spMkLst>
            <pc:docMk/>
            <pc:sldMk cId="2119609193" sldId="322"/>
            <ac:spMk id="51" creationId="{87A23AA5-D79D-EA49-9CC1-08AC0E46FCA1}"/>
          </ac:spMkLst>
        </pc:spChg>
        <pc:spChg chg="mod">
          <ac:chgData name="Carlos Oliveira" userId="91b38cec61202fcc" providerId="LiveId" clId="{E6C578CB-C0D2-473C-B549-2D51DA5B7009}" dt="2022-06-15T21:56:19.450" v="1690" actId="14100"/>
          <ac:spMkLst>
            <pc:docMk/>
            <pc:sldMk cId="2119609193" sldId="322"/>
            <ac:spMk id="52" creationId="{77489E6C-4988-D84E-A4AD-E7308EDBD82A}"/>
          </ac:spMkLst>
        </pc:spChg>
        <pc:spChg chg="mod">
          <ac:chgData name="Carlos Oliveira" userId="91b38cec61202fcc" providerId="LiveId" clId="{E6C578CB-C0D2-473C-B549-2D51DA5B7009}" dt="2022-06-15T14:21:37.634" v="326" actId="1076"/>
          <ac:spMkLst>
            <pc:docMk/>
            <pc:sldMk cId="2119609193" sldId="322"/>
            <ac:spMk id="54" creationId="{2CA11900-3B45-AC41-8EFE-01075AA822BB}"/>
          </ac:spMkLst>
        </pc:spChg>
        <pc:spChg chg="mod">
          <ac:chgData name="Carlos Oliveira" userId="91b38cec61202fcc" providerId="LiveId" clId="{E6C578CB-C0D2-473C-B549-2D51DA5B7009}" dt="2022-06-15T14:21:37.634" v="326" actId="1076"/>
          <ac:spMkLst>
            <pc:docMk/>
            <pc:sldMk cId="2119609193" sldId="322"/>
            <ac:spMk id="55" creationId="{D14FD327-FA87-ED4C-949A-5DA465713986}"/>
          </ac:spMkLst>
        </pc:spChg>
        <pc:grpChg chg="add del">
          <ac:chgData name="Carlos Oliveira" userId="91b38cec61202fcc" providerId="LiveId" clId="{E6C578CB-C0D2-473C-B549-2D51DA5B7009}" dt="2022-06-15T14:12:02.008" v="241"/>
          <ac:grpSpMkLst>
            <pc:docMk/>
            <pc:sldMk cId="2119609193" sldId="322"/>
            <ac:grpSpMk id="10" creationId="{65167ED7-6315-43AB-B1B6-C326D5FD8F84}"/>
          </ac:grpSpMkLst>
        </pc:grpChg>
        <pc:grpChg chg="mod">
          <ac:chgData name="Carlos Oliveira" userId="91b38cec61202fcc" providerId="LiveId" clId="{E6C578CB-C0D2-473C-B549-2D51DA5B7009}" dt="2022-06-15T14:21:49.877" v="327" actId="1076"/>
          <ac:grpSpMkLst>
            <pc:docMk/>
            <pc:sldMk cId="2119609193" sldId="322"/>
            <ac:grpSpMk id="41" creationId="{929C06AB-8D45-EB42-B322-95C8668F6711}"/>
          </ac:grpSpMkLst>
        </pc:grpChg>
        <pc:grpChg chg="mod">
          <ac:chgData name="Carlos Oliveira" userId="91b38cec61202fcc" providerId="LiveId" clId="{E6C578CB-C0D2-473C-B549-2D51DA5B7009}" dt="2022-06-15T14:23:47.318" v="338" actId="1076"/>
          <ac:grpSpMkLst>
            <pc:docMk/>
            <pc:sldMk cId="2119609193" sldId="322"/>
            <ac:grpSpMk id="44" creationId="{972DA48F-BD85-4848-99B6-03EAAB2DA6B5}"/>
          </ac:grpSpMkLst>
        </pc:grpChg>
        <pc:picChg chg="add mod ord">
          <ac:chgData name="Carlos Oliveira" userId="91b38cec61202fcc" providerId="LiveId" clId="{E6C578CB-C0D2-473C-B549-2D51DA5B7009}" dt="2022-06-15T14:21:05.430" v="324" actId="1076"/>
          <ac:picMkLst>
            <pc:docMk/>
            <pc:sldMk cId="2119609193" sldId="322"/>
            <ac:picMk id="35" creationId="{72D7DEBD-ED50-7B83-B091-6E09BA35120F}"/>
          </ac:picMkLst>
        </pc:picChg>
        <pc:picChg chg="mod">
          <ac:chgData name="Carlos Oliveira" userId="91b38cec61202fcc" providerId="LiveId" clId="{E6C578CB-C0D2-473C-B549-2D51DA5B7009}" dt="2022-06-15T14:21:37.634" v="326" actId="1076"/>
          <ac:picMkLst>
            <pc:docMk/>
            <pc:sldMk cId="2119609193" sldId="322"/>
            <ac:picMk id="53" creationId="{57ABC870-D3F2-4B48-BEE0-1B024E5D7012}"/>
          </ac:picMkLst>
        </pc:picChg>
      </pc:sldChg>
      <pc:sldChg chg="addSp delSp modSp mod modTransition delDesignElem">
        <pc:chgData name="Carlos Oliveira" userId="91b38cec61202fcc" providerId="LiveId" clId="{E6C578CB-C0D2-473C-B549-2D51DA5B7009}" dt="2022-06-15T14:25:57.304" v="349" actId="1076"/>
        <pc:sldMkLst>
          <pc:docMk/>
          <pc:sldMk cId="1071855905" sldId="323"/>
        </pc:sldMkLst>
        <pc:spChg chg="mod">
          <ac:chgData name="Carlos Oliveira" userId="91b38cec61202fcc" providerId="LiveId" clId="{E6C578CB-C0D2-473C-B549-2D51DA5B7009}" dt="2022-06-15T14:25:57.304" v="349" actId="1076"/>
          <ac:spMkLst>
            <pc:docMk/>
            <pc:sldMk cId="1071855905" sldId="323"/>
            <ac:spMk id="2" creationId="{00000000-0000-0000-0000-000000000000}"/>
          </ac:spMkLst>
        </pc:spChg>
        <pc:spChg chg="add del">
          <ac:chgData name="Carlos Oliveira" userId="91b38cec61202fcc" providerId="LiveId" clId="{E6C578CB-C0D2-473C-B549-2D51DA5B7009}" dt="2022-06-15T14:12:02.008" v="241"/>
          <ac:spMkLst>
            <pc:docMk/>
            <pc:sldMk cId="1071855905" sldId="323"/>
            <ac:spMk id="8" creationId="{4DA718D0-4865-4629-8134-44F68D41D574}"/>
          </ac:spMkLst>
        </pc:spChg>
        <pc:spChg chg="add del">
          <ac:chgData name="Carlos Oliveira" userId="91b38cec61202fcc" providerId="LiveId" clId="{E6C578CB-C0D2-473C-B549-2D51DA5B7009}" dt="2022-06-15T14:12:02.008" v="241"/>
          <ac:spMkLst>
            <pc:docMk/>
            <pc:sldMk cId="1071855905" sldId="323"/>
            <ac:spMk id="14" creationId="{CBC4F608-B4B8-48C3-9572-C0F061B1CD99}"/>
          </ac:spMkLst>
        </pc:spChg>
        <pc:spChg chg="mod">
          <ac:chgData name="Carlos Oliveira" userId="91b38cec61202fcc" providerId="LiveId" clId="{E6C578CB-C0D2-473C-B549-2D51DA5B7009}" dt="2022-06-15T14:15:58.092" v="275" actId="20577"/>
          <ac:spMkLst>
            <pc:docMk/>
            <pc:sldMk cId="1071855905" sldId="323"/>
            <ac:spMk id="17" creationId="{00000000-0000-0000-0000-000000000000}"/>
          </ac:spMkLst>
        </pc:spChg>
        <pc:grpChg chg="add del">
          <ac:chgData name="Carlos Oliveira" userId="91b38cec61202fcc" providerId="LiveId" clId="{E6C578CB-C0D2-473C-B549-2D51DA5B7009}" dt="2022-06-15T14:12:02.008" v="241"/>
          <ac:grpSpMkLst>
            <pc:docMk/>
            <pc:sldMk cId="1071855905" sldId="323"/>
            <ac:grpSpMk id="10" creationId="{65167ED7-6315-43AB-B1B6-C326D5FD8F84}"/>
          </ac:grpSpMkLst>
        </pc:grpChg>
        <pc:picChg chg="add mod ord">
          <ac:chgData name="Carlos Oliveira" userId="91b38cec61202fcc" providerId="LiveId" clId="{E6C578CB-C0D2-473C-B549-2D51DA5B7009}" dt="2022-06-15T14:15:48.962" v="274" actId="167"/>
          <ac:picMkLst>
            <pc:docMk/>
            <pc:sldMk cId="1071855905" sldId="323"/>
            <ac:picMk id="18" creationId="{20BB72C4-4E7F-484B-1D28-EE8635E67EFE}"/>
          </ac:picMkLst>
        </pc:picChg>
      </pc:sldChg>
      <pc:sldChg chg="addSp delSp modSp mod modTransition delDesignElem">
        <pc:chgData name="Carlos Oliveira" userId="91b38cec61202fcc" providerId="LiveId" clId="{E6C578CB-C0D2-473C-B549-2D51DA5B7009}" dt="2022-06-15T21:44:44.589" v="1433" actId="1076"/>
        <pc:sldMkLst>
          <pc:docMk/>
          <pc:sldMk cId="762970411" sldId="326"/>
        </pc:sldMkLst>
        <pc:spChg chg="mod">
          <ac:chgData name="Carlos Oliveira" userId="91b38cec61202fcc" providerId="LiveId" clId="{E6C578CB-C0D2-473C-B549-2D51DA5B7009}" dt="2022-06-15T21:44:44.589" v="1433" actId="1076"/>
          <ac:spMkLst>
            <pc:docMk/>
            <pc:sldMk cId="762970411" sldId="326"/>
            <ac:spMk id="2" creationId="{00000000-0000-0000-0000-000000000000}"/>
          </ac:spMkLst>
        </pc:spChg>
        <pc:spChg chg="add del">
          <ac:chgData name="Carlos Oliveira" userId="91b38cec61202fcc" providerId="LiveId" clId="{E6C578CB-C0D2-473C-B549-2D51DA5B7009}" dt="2022-06-15T14:12:02.008" v="241"/>
          <ac:spMkLst>
            <pc:docMk/>
            <pc:sldMk cId="762970411" sldId="326"/>
            <ac:spMk id="32" creationId="{4DA718D0-4865-4629-8134-44F68D41D574}"/>
          </ac:spMkLst>
        </pc:spChg>
        <pc:spChg chg="add del">
          <ac:chgData name="Carlos Oliveira" userId="91b38cec61202fcc" providerId="LiveId" clId="{E6C578CB-C0D2-473C-B549-2D51DA5B7009}" dt="2022-06-15T14:12:02.008" v="241"/>
          <ac:spMkLst>
            <pc:docMk/>
            <pc:sldMk cId="762970411" sldId="326"/>
            <ac:spMk id="36" creationId="{CBC4F608-B4B8-48C3-9572-C0F061B1CD99}"/>
          </ac:spMkLst>
        </pc:spChg>
        <pc:grpChg chg="add del">
          <ac:chgData name="Carlos Oliveira" userId="91b38cec61202fcc" providerId="LiveId" clId="{E6C578CB-C0D2-473C-B549-2D51DA5B7009}" dt="2022-06-15T14:12:02.008" v="241"/>
          <ac:grpSpMkLst>
            <pc:docMk/>
            <pc:sldMk cId="762970411" sldId="326"/>
            <ac:grpSpMk id="33" creationId="{65167ED7-6315-43AB-B1B6-C326D5FD8F84}"/>
          </ac:grpSpMkLst>
        </pc:grpChg>
        <pc:graphicFrameChg chg="mod modGraphic">
          <ac:chgData name="Carlos Oliveira" userId="91b38cec61202fcc" providerId="LiveId" clId="{E6C578CB-C0D2-473C-B549-2D51DA5B7009}" dt="2022-06-15T21:44:37.578" v="1430" actId="1076"/>
          <ac:graphicFrameMkLst>
            <pc:docMk/>
            <pc:sldMk cId="762970411" sldId="326"/>
            <ac:graphicFrameMk id="20" creationId="{FEFB0DF9-8E71-8F42-8B8F-6AA4BE4EE82A}"/>
          </ac:graphicFrameMkLst>
        </pc:graphicFrameChg>
        <pc:picChg chg="add mod ord">
          <ac:chgData name="Carlos Oliveira" userId="91b38cec61202fcc" providerId="LiveId" clId="{E6C578CB-C0D2-473C-B549-2D51DA5B7009}" dt="2022-06-15T14:16:40.831" v="283" actId="167"/>
          <ac:picMkLst>
            <pc:docMk/>
            <pc:sldMk cId="762970411" sldId="326"/>
            <ac:picMk id="9" creationId="{CF6B1BC0-682B-E3F8-A2EA-03A23CD96E8E}"/>
          </ac:picMkLst>
        </pc:picChg>
      </pc:sldChg>
      <pc:sldChg chg="addSp delSp modSp mod modTransition delDesignElem">
        <pc:chgData name="Carlos Oliveira" userId="91b38cec61202fcc" providerId="LiveId" clId="{E6C578CB-C0D2-473C-B549-2D51DA5B7009}" dt="2022-06-15T22:02:39.278" v="1800" actId="20577"/>
        <pc:sldMkLst>
          <pc:docMk/>
          <pc:sldMk cId="204214727" sldId="328"/>
        </pc:sldMkLst>
        <pc:spChg chg="mod">
          <ac:chgData name="Carlos Oliveira" userId="91b38cec61202fcc" providerId="LiveId" clId="{E6C578CB-C0D2-473C-B549-2D51DA5B7009}" dt="2022-06-15T14:30:58.479" v="426" actId="1076"/>
          <ac:spMkLst>
            <pc:docMk/>
            <pc:sldMk cId="204214727" sldId="328"/>
            <ac:spMk id="2" creationId="{00000000-0000-0000-0000-000000000000}"/>
          </ac:spMkLst>
        </pc:spChg>
        <pc:spChg chg="add del">
          <ac:chgData name="Carlos Oliveira" userId="91b38cec61202fcc" providerId="LiveId" clId="{E6C578CB-C0D2-473C-B549-2D51DA5B7009}" dt="2022-06-15T14:12:02.008" v="241"/>
          <ac:spMkLst>
            <pc:docMk/>
            <pc:sldMk cId="204214727" sldId="328"/>
            <ac:spMk id="8" creationId="{4DA718D0-4865-4629-8134-44F68D41D574}"/>
          </ac:spMkLst>
        </pc:spChg>
        <pc:spChg chg="add del">
          <ac:chgData name="Carlos Oliveira" userId="91b38cec61202fcc" providerId="LiveId" clId="{E6C578CB-C0D2-473C-B549-2D51DA5B7009}" dt="2022-06-15T14:12:02.008" v="241"/>
          <ac:spMkLst>
            <pc:docMk/>
            <pc:sldMk cId="204214727" sldId="328"/>
            <ac:spMk id="14" creationId="{CBC4F608-B4B8-48C3-9572-C0F061B1CD99}"/>
          </ac:spMkLst>
        </pc:spChg>
        <pc:grpChg chg="add del">
          <ac:chgData name="Carlos Oliveira" userId="91b38cec61202fcc" providerId="LiveId" clId="{E6C578CB-C0D2-473C-B549-2D51DA5B7009}" dt="2022-06-15T14:12:02.008" v="241"/>
          <ac:grpSpMkLst>
            <pc:docMk/>
            <pc:sldMk cId="204214727" sldId="328"/>
            <ac:grpSpMk id="10" creationId="{65167ED7-6315-43AB-B1B6-C326D5FD8F84}"/>
          </ac:grpSpMkLst>
        </pc:grpChg>
        <pc:graphicFrameChg chg="mod">
          <ac:chgData name="Carlos Oliveira" userId="91b38cec61202fcc" providerId="LiveId" clId="{E6C578CB-C0D2-473C-B549-2D51DA5B7009}" dt="2022-06-15T22:02:39.278" v="1800" actId="20577"/>
          <ac:graphicFrameMkLst>
            <pc:docMk/>
            <pc:sldMk cId="204214727" sldId="328"/>
            <ac:graphicFrameMk id="13" creationId="{660D86CC-05D6-2544-8391-975B0F79A97C}"/>
          </ac:graphicFrameMkLst>
        </pc:graphicFrameChg>
        <pc:picChg chg="add mod ord">
          <ac:chgData name="Carlos Oliveira" userId="91b38cec61202fcc" providerId="LiveId" clId="{E6C578CB-C0D2-473C-B549-2D51DA5B7009}" dt="2022-06-15T14:18:17.405" v="309" actId="167"/>
          <ac:picMkLst>
            <pc:docMk/>
            <pc:sldMk cId="204214727" sldId="328"/>
            <ac:picMk id="9" creationId="{2E54300A-1BFF-A24B-B432-6FA58DD93F2A}"/>
          </ac:picMkLst>
        </pc:picChg>
      </pc:sldChg>
      <pc:sldChg chg="addSp delSp modSp mod modTransition delDesignElem">
        <pc:chgData name="Carlos Oliveira" userId="91b38cec61202fcc" providerId="LiveId" clId="{E6C578CB-C0D2-473C-B549-2D51DA5B7009}" dt="2022-06-15T22:00:53.783" v="1753" actId="20577"/>
        <pc:sldMkLst>
          <pc:docMk/>
          <pc:sldMk cId="1670360585" sldId="329"/>
        </pc:sldMkLst>
        <pc:spChg chg="mod">
          <ac:chgData name="Carlos Oliveira" userId="91b38cec61202fcc" providerId="LiveId" clId="{E6C578CB-C0D2-473C-B549-2D51DA5B7009}" dt="2022-06-15T14:30:24.743" v="417" actId="6549"/>
          <ac:spMkLst>
            <pc:docMk/>
            <pc:sldMk cId="1670360585" sldId="329"/>
            <ac:spMk id="2" creationId="{00000000-0000-0000-0000-000000000000}"/>
          </ac:spMkLst>
        </pc:spChg>
        <pc:spChg chg="add del">
          <ac:chgData name="Carlos Oliveira" userId="91b38cec61202fcc" providerId="LiveId" clId="{E6C578CB-C0D2-473C-B549-2D51DA5B7009}" dt="2022-06-15T14:12:02.008" v="241"/>
          <ac:spMkLst>
            <pc:docMk/>
            <pc:sldMk cId="1670360585" sldId="329"/>
            <ac:spMk id="8" creationId="{4DA718D0-4865-4629-8134-44F68D41D574}"/>
          </ac:spMkLst>
        </pc:spChg>
        <pc:spChg chg="add del">
          <ac:chgData name="Carlos Oliveira" userId="91b38cec61202fcc" providerId="LiveId" clId="{E6C578CB-C0D2-473C-B549-2D51DA5B7009}" dt="2022-06-15T14:12:02.008" v="241"/>
          <ac:spMkLst>
            <pc:docMk/>
            <pc:sldMk cId="1670360585" sldId="329"/>
            <ac:spMk id="14" creationId="{CBC4F608-B4B8-48C3-9572-C0F061B1CD99}"/>
          </ac:spMkLst>
        </pc:spChg>
        <pc:grpChg chg="add del">
          <ac:chgData name="Carlos Oliveira" userId="91b38cec61202fcc" providerId="LiveId" clId="{E6C578CB-C0D2-473C-B549-2D51DA5B7009}" dt="2022-06-15T14:12:02.008" v="241"/>
          <ac:grpSpMkLst>
            <pc:docMk/>
            <pc:sldMk cId="1670360585" sldId="329"/>
            <ac:grpSpMk id="10" creationId="{65167ED7-6315-43AB-B1B6-C326D5FD8F84}"/>
          </ac:grpSpMkLst>
        </pc:grpChg>
        <pc:graphicFrameChg chg="mod">
          <ac:chgData name="Carlos Oliveira" userId="91b38cec61202fcc" providerId="LiveId" clId="{E6C578CB-C0D2-473C-B549-2D51DA5B7009}" dt="2022-06-15T22:00:53.783" v="1753" actId="20577"/>
          <ac:graphicFrameMkLst>
            <pc:docMk/>
            <pc:sldMk cId="1670360585" sldId="329"/>
            <ac:graphicFrameMk id="13" creationId="{660D86CC-05D6-2544-8391-975B0F79A97C}"/>
          </ac:graphicFrameMkLst>
        </pc:graphicFrameChg>
        <pc:picChg chg="add mod ord">
          <ac:chgData name="Carlos Oliveira" userId="91b38cec61202fcc" providerId="LiveId" clId="{E6C578CB-C0D2-473C-B549-2D51DA5B7009}" dt="2022-06-15T14:18:20.734" v="310" actId="167"/>
          <ac:picMkLst>
            <pc:docMk/>
            <pc:sldMk cId="1670360585" sldId="329"/>
            <ac:picMk id="9" creationId="{C032EAD8-8346-23AB-09B8-DB9DE9CF9337}"/>
          </ac:picMkLst>
        </pc:picChg>
      </pc:sldChg>
      <pc:sldChg chg="addSp delSp modSp mod modTransition delDesignElem">
        <pc:chgData name="Carlos Oliveira" userId="91b38cec61202fcc" providerId="LiveId" clId="{E6C578CB-C0D2-473C-B549-2D51DA5B7009}" dt="2022-06-15T21:52:59.644" v="1657" actId="20577"/>
        <pc:sldMkLst>
          <pc:docMk/>
          <pc:sldMk cId="1289227776" sldId="332"/>
        </pc:sldMkLst>
        <pc:spChg chg="mod">
          <ac:chgData name="Carlos Oliveira" userId="91b38cec61202fcc" providerId="LiveId" clId="{E6C578CB-C0D2-473C-B549-2D51DA5B7009}" dt="2022-06-15T15:59:27.509" v="1152" actId="14100"/>
          <ac:spMkLst>
            <pc:docMk/>
            <pc:sldMk cId="1289227776" sldId="332"/>
            <ac:spMk id="2" creationId="{00000000-0000-0000-0000-000000000000}"/>
          </ac:spMkLst>
        </pc:spChg>
        <pc:spChg chg="add del">
          <ac:chgData name="Carlos Oliveira" userId="91b38cec61202fcc" providerId="LiveId" clId="{E6C578CB-C0D2-473C-B549-2D51DA5B7009}" dt="2022-06-15T14:12:02.008" v="241"/>
          <ac:spMkLst>
            <pc:docMk/>
            <pc:sldMk cId="1289227776" sldId="332"/>
            <ac:spMk id="8" creationId="{4DA718D0-4865-4629-8134-44F68D41D574}"/>
          </ac:spMkLst>
        </pc:spChg>
        <pc:spChg chg="add del">
          <ac:chgData name="Carlos Oliveira" userId="91b38cec61202fcc" providerId="LiveId" clId="{E6C578CB-C0D2-473C-B549-2D51DA5B7009}" dt="2022-06-15T14:12:02.008" v="241"/>
          <ac:spMkLst>
            <pc:docMk/>
            <pc:sldMk cId="1289227776" sldId="332"/>
            <ac:spMk id="14" creationId="{CBC4F608-B4B8-48C3-9572-C0F061B1CD99}"/>
          </ac:spMkLst>
        </pc:spChg>
        <pc:grpChg chg="add del">
          <ac:chgData name="Carlos Oliveira" userId="91b38cec61202fcc" providerId="LiveId" clId="{E6C578CB-C0D2-473C-B549-2D51DA5B7009}" dt="2022-06-15T14:12:02.008" v="241"/>
          <ac:grpSpMkLst>
            <pc:docMk/>
            <pc:sldMk cId="1289227776" sldId="332"/>
            <ac:grpSpMk id="10" creationId="{65167ED7-6315-43AB-B1B6-C326D5FD8F84}"/>
          </ac:grpSpMkLst>
        </pc:grpChg>
        <pc:graphicFrameChg chg="mod modGraphic">
          <ac:chgData name="Carlos Oliveira" userId="91b38cec61202fcc" providerId="LiveId" clId="{E6C578CB-C0D2-473C-B549-2D51DA5B7009}" dt="2022-06-15T21:52:59.644" v="1657" actId="20577"/>
          <ac:graphicFrameMkLst>
            <pc:docMk/>
            <pc:sldMk cId="1289227776" sldId="332"/>
            <ac:graphicFrameMk id="6" creationId="{EA81C5AA-1F49-D547-85FB-4786EBE28825}"/>
          </ac:graphicFrameMkLst>
        </pc:graphicFrameChg>
        <pc:picChg chg="add mod ord">
          <ac:chgData name="Carlos Oliveira" userId="91b38cec61202fcc" providerId="LiveId" clId="{E6C578CB-C0D2-473C-B549-2D51DA5B7009}" dt="2022-06-15T14:16:16.868" v="277" actId="167"/>
          <ac:picMkLst>
            <pc:docMk/>
            <pc:sldMk cId="1289227776" sldId="332"/>
            <ac:picMk id="9" creationId="{EA1CBD9D-8360-4F7E-85F3-83546AF38CC3}"/>
          </ac:picMkLst>
        </pc:picChg>
      </pc:sldChg>
      <pc:sldChg chg="addSp delSp modSp mod modTransition delDesignElem">
        <pc:chgData name="Carlos Oliveira" userId="91b38cec61202fcc" providerId="LiveId" clId="{E6C578CB-C0D2-473C-B549-2D51DA5B7009}" dt="2022-06-15T20:01:33.796" v="1204" actId="207"/>
        <pc:sldMkLst>
          <pc:docMk/>
          <pc:sldMk cId="531411758" sldId="333"/>
        </pc:sldMkLst>
        <pc:spChg chg="mod">
          <ac:chgData name="Carlos Oliveira" userId="91b38cec61202fcc" providerId="LiveId" clId="{E6C578CB-C0D2-473C-B549-2D51DA5B7009}" dt="2022-05-31T18:41:38.251" v="177"/>
          <ac:spMkLst>
            <pc:docMk/>
            <pc:sldMk cId="531411758" sldId="333"/>
            <ac:spMk id="2" creationId="{00000000-0000-0000-0000-000000000000}"/>
          </ac:spMkLst>
        </pc:spChg>
        <pc:spChg chg="mod">
          <ac:chgData name="Carlos Oliveira" userId="91b38cec61202fcc" providerId="LiveId" clId="{E6C578CB-C0D2-473C-B549-2D51DA5B7009}" dt="2022-06-15T20:01:33.796" v="1204" actId="207"/>
          <ac:spMkLst>
            <pc:docMk/>
            <pc:sldMk cId="531411758" sldId="333"/>
            <ac:spMk id="3" creationId="{00000000-0000-0000-0000-000000000000}"/>
          </ac:spMkLst>
        </pc:spChg>
        <pc:spChg chg="add del">
          <ac:chgData name="Carlos Oliveira" userId="91b38cec61202fcc" providerId="LiveId" clId="{E6C578CB-C0D2-473C-B549-2D51DA5B7009}" dt="2022-06-15T14:12:02.008" v="241"/>
          <ac:spMkLst>
            <pc:docMk/>
            <pc:sldMk cId="531411758" sldId="333"/>
            <ac:spMk id="8" creationId="{4DA718D0-4865-4629-8134-44F68D41D574}"/>
          </ac:spMkLst>
        </pc:spChg>
        <pc:spChg chg="add del">
          <ac:chgData name="Carlos Oliveira" userId="91b38cec61202fcc" providerId="LiveId" clId="{E6C578CB-C0D2-473C-B549-2D51DA5B7009}" dt="2022-06-15T14:12:02.008" v="241"/>
          <ac:spMkLst>
            <pc:docMk/>
            <pc:sldMk cId="531411758" sldId="333"/>
            <ac:spMk id="14" creationId="{CBC4F608-B4B8-48C3-9572-C0F061B1CD99}"/>
          </ac:spMkLst>
        </pc:spChg>
        <pc:grpChg chg="add del">
          <ac:chgData name="Carlos Oliveira" userId="91b38cec61202fcc" providerId="LiveId" clId="{E6C578CB-C0D2-473C-B549-2D51DA5B7009}" dt="2022-06-15T14:12:02.008" v="241"/>
          <ac:grpSpMkLst>
            <pc:docMk/>
            <pc:sldMk cId="531411758" sldId="333"/>
            <ac:grpSpMk id="10" creationId="{65167ED7-6315-43AB-B1B6-C326D5FD8F84}"/>
          </ac:grpSpMkLst>
        </pc:grpChg>
        <pc:picChg chg="add mod ord">
          <ac:chgData name="Carlos Oliveira" userId="91b38cec61202fcc" providerId="LiveId" clId="{E6C578CB-C0D2-473C-B549-2D51DA5B7009}" dt="2022-06-15T14:18:04.263" v="306" actId="167"/>
          <ac:picMkLst>
            <pc:docMk/>
            <pc:sldMk cId="531411758" sldId="333"/>
            <ac:picMk id="9" creationId="{9C3C7170-32F1-C994-9765-B066DEE618A1}"/>
          </ac:picMkLst>
        </pc:picChg>
      </pc:sldChg>
      <pc:sldChg chg="addSp delSp modSp mod modTransition delDesignElem">
        <pc:chgData name="Carlos Oliveira" userId="91b38cec61202fcc" providerId="LiveId" clId="{E6C578CB-C0D2-473C-B549-2D51DA5B7009}" dt="2022-06-15T14:29:10.149" v="383" actId="14100"/>
        <pc:sldMkLst>
          <pc:docMk/>
          <pc:sldMk cId="409626568" sldId="334"/>
        </pc:sldMkLst>
        <pc:spChg chg="mod">
          <ac:chgData name="Carlos Oliveira" userId="91b38cec61202fcc" providerId="LiveId" clId="{E6C578CB-C0D2-473C-B549-2D51DA5B7009}" dt="2022-06-15T14:29:10.149" v="383" actId="14100"/>
          <ac:spMkLst>
            <pc:docMk/>
            <pc:sldMk cId="409626568" sldId="334"/>
            <ac:spMk id="2" creationId="{00000000-0000-0000-0000-000000000000}"/>
          </ac:spMkLst>
        </pc:spChg>
        <pc:spChg chg="add del">
          <ac:chgData name="Carlos Oliveira" userId="91b38cec61202fcc" providerId="LiveId" clId="{E6C578CB-C0D2-473C-B549-2D51DA5B7009}" dt="2022-06-15T14:12:02.008" v="241"/>
          <ac:spMkLst>
            <pc:docMk/>
            <pc:sldMk cId="409626568" sldId="334"/>
            <ac:spMk id="8" creationId="{4DA718D0-4865-4629-8134-44F68D41D574}"/>
          </ac:spMkLst>
        </pc:spChg>
        <pc:spChg chg="add del">
          <ac:chgData name="Carlos Oliveira" userId="91b38cec61202fcc" providerId="LiveId" clId="{E6C578CB-C0D2-473C-B549-2D51DA5B7009}" dt="2022-06-15T14:12:02.008" v="241"/>
          <ac:spMkLst>
            <pc:docMk/>
            <pc:sldMk cId="409626568" sldId="334"/>
            <ac:spMk id="14" creationId="{CBC4F608-B4B8-48C3-9572-C0F061B1CD99}"/>
          </ac:spMkLst>
        </pc:spChg>
        <pc:grpChg chg="add del">
          <ac:chgData name="Carlos Oliveira" userId="91b38cec61202fcc" providerId="LiveId" clId="{E6C578CB-C0D2-473C-B549-2D51DA5B7009}" dt="2022-06-15T14:12:02.008" v="241"/>
          <ac:grpSpMkLst>
            <pc:docMk/>
            <pc:sldMk cId="409626568" sldId="334"/>
            <ac:grpSpMk id="10" creationId="{65167ED7-6315-43AB-B1B6-C326D5FD8F84}"/>
          </ac:grpSpMkLst>
        </pc:grpChg>
        <pc:graphicFrameChg chg="mod">
          <ac:chgData name="Carlos Oliveira" userId="91b38cec61202fcc" providerId="LiveId" clId="{E6C578CB-C0D2-473C-B549-2D51DA5B7009}" dt="2022-06-15T14:28:42.728" v="379" actId="1036"/>
          <ac:graphicFrameMkLst>
            <pc:docMk/>
            <pc:sldMk cId="409626568" sldId="334"/>
            <ac:graphicFrameMk id="15" creationId="{5D07529F-9798-A74F-94E1-134F1DF5CDE5}"/>
          </ac:graphicFrameMkLst>
        </pc:graphicFrameChg>
        <pc:picChg chg="add mod ord">
          <ac:chgData name="Carlos Oliveira" userId="91b38cec61202fcc" providerId="LiveId" clId="{E6C578CB-C0D2-473C-B549-2D51DA5B7009}" dt="2022-06-15T14:17:01.393" v="289" actId="167"/>
          <ac:picMkLst>
            <pc:docMk/>
            <pc:sldMk cId="409626568" sldId="334"/>
            <ac:picMk id="9" creationId="{60DA77BA-B676-27F9-71C5-D012C6CFB01B}"/>
          </ac:picMkLst>
        </pc:picChg>
      </pc:sldChg>
      <pc:sldChg chg="addSp delSp modSp mod modTransition delDesignElem">
        <pc:chgData name="Carlos Oliveira" userId="91b38cec61202fcc" providerId="LiveId" clId="{E6C578CB-C0D2-473C-B549-2D51DA5B7009}" dt="2022-06-15T21:25:24.900" v="1297" actId="1035"/>
        <pc:sldMkLst>
          <pc:docMk/>
          <pc:sldMk cId="811533656" sldId="335"/>
        </pc:sldMkLst>
        <pc:spChg chg="mod">
          <ac:chgData name="Carlos Oliveira" userId="91b38cec61202fcc" providerId="LiveId" clId="{E6C578CB-C0D2-473C-B549-2D51DA5B7009}" dt="2022-06-15T21:25:20.405" v="1295" actId="1076"/>
          <ac:spMkLst>
            <pc:docMk/>
            <pc:sldMk cId="811533656" sldId="335"/>
            <ac:spMk id="2" creationId="{00000000-0000-0000-0000-000000000000}"/>
          </ac:spMkLst>
        </pc:spChg>
        <pc:spChg chg="add del">
          <ac:chgData name="Carlos Oliveira" userId="91b38cec61202fcc" providerId="LiveId" clId="{E6C578CB-C0D2-473C-B549-2D51DA5B7009}" dt="2022-06-15T14:12:02.008" v="241"/>
          <ac:spMkLst>
            <pc:docMk/>
            <pc:sldMk cId="811533656" sldId="335"/>
            <ac:spMk id="8" creationId="{4DA718D0-4865-4629-8134-44F68D41D574}"/>
          </ac:spMkLst>
        </pc:spChg>
        <pc:spChg chg="add del">
          <ac:chgData name="Carlos Oliveira" userId="91b38cec61202fcc" providerId="LiveId" clId="{E6C578CB-C0D2-473C-B549-2D51DA5B7009}" dt="2022-06-15T14:12:02.008" v="241"/>
          <ac:spMkLst>
            <pc:docMk/>
            <pc:sldMk cId="811533656" sldId="335"/>
            <ac:spMk id="14" creationId="{CBC4F608-B4B8-48C3-9572-C0F061B1CD99}"/>
          </ac:spMkLst>
        </pc:spChg>
        <pc:grpChg chg="add del">
          <ac:chgData name="Carlos Oliveira" userId="91b38cec61202fcc" providerId="LiveId" clId="{E6C578CB-C0D2-473C-B549-2D51DA5B7009}" dt="2022-06-15T14:12:02.008" v="241"/>
          <ac:grpSpMkLst>
            <pc:docMk/>
            <pc:sldMk cId="811533656" sldId="335"/>
            <ac:grpSpMk id="10" creationId="{65167ED7-6315-43AB-B1B6-C326D5FD8F84}"/>
          </ac:grpSpMkLst>
        </pc:grpChg>
        <pc:graphicFrameChg chg="mod">
          <ac:chgData name="Carlos Oliveira" userId="91b38cec61202fcc" providerId="LiveId" clId="{E6C578CB-C0D2-473C-B549-2D51DA5B7009}" dt="2022-06-15T21:25:24.900" v="1297" actId="1035"/>
          <ac:graphicFrameMkLst>
            <pc:docMk/>
            <pc:sldMk cId="811533656" sldId="335"/>
            <ac:graphicFrameMk id="15" creationId="{5D07529F-9798-A74F-94E1-134F1DF5CDE5}"/>
          </ac:graphicFrameMkLst>
        </pc:graphicFrameChg>
        <pc:picChg chg="add mod ord">
          <ac:chgData name="Carlos Oliveira" userId="91b38cec61202fcc" providerId="LiveId" clId="{E6C578CB-C0D2-473C-B549-2D51DA5B7009}" dt="2022-06-15T14:18:14.351" v="308" actId="167"/>
          <ac:picMkLst>
            <pc:docMk/>
            <pc:sldMk cId="811533656" sldId="335"/>
            <ac:picMk id="9" creationId="{BF5B2252-99C4-5EE6-2ACD-86AEFBE66A9F}"/>
          </ac:picMkLst>
        </pc:picChg>
      </pc:sldChg>
      <pc:sldChg chg="addSp delSp modSp mod modTransition delDesignElem">
        <pc:chgData name="Carlos Oliveira" userId="91b38cec61202fcc" providerId="LiveId" clId="{E6C578CB-C0D2-473C-B549-2D51DA5B7009}" dt="2022-06-15T14:29:35.270" v="399" actId="1076"/>
        <pc:sldMkLst>
          <pc:docMk/>
          <pc:sldMk cId="2122401524" sldId="336"/>
        </pc:sldMkLst>
        <pc:spChg chg="mod">
          <ac:chgData name="Carlos Oliveira" userId="91b38cec61202fcc" providerId="LiveId" clId="{E6C578CB-C0D2-473C-B549-2D51DA5B7009}" dt="2022-06-15T14:29:35.270" v="399" actId="1076"/>
          <ac:spMkLst>
            <pc:docMk/>
            <pc:sldMk cId="2122401524" sldId="336"/>
            <ac:spMk id="2" creationId="{00000000-0000-0000-0000-000000000000}"/>
          </ac:spMkLst>
        </pc:spChg>
        <pc:spChg chg="add del">
          <ac:chgData name="Carlos Oliveira" userId="91b38cec61202fcc" providerId="LiveId" clId="{E6C578CB-C0D2-473C-B549-2D51DA5B7009}" dt="2022-06-15T14:12:02.008" v="241"/>
          <ac:spMkLst>
            <pc:docMk/>
            <pc:sldMk cId="2122401524" sldId="336"/>
            <ac:spMk id="8" creationId="{4DA718D0-4865-4629-8134-44F68D41D574}"/>
          </ac:spMkLst>
        </pc:spChg>
        <pc:spChg chg="add del">
          <ac:chgData name="Carlos Oliveira" userId="91b38cec61202fcc" providerId="LiveId" clId="{E6C578CB-C0D2-473C-B549-2D51DA5B7009}" dt="2022-06-15T14:12:02.008" v="241"/>
          <ac:spMkLst>
            <pc:docMk/>
            <pc:sldMk cId="2122401524" sldId="336"/>
            <ac:spMk id="14" creationId="{CBC4F608-B4B8-48C3-9572-C0F061B1CD99}"/>
          </ac:spMkLst>
        </pc:spChg>
        <pc:grpChg chg="add del">
          <ac:chgData name="Carlos Oliveira" userId="91b38cec61202fcc" providerId="LiveId" clId="{E6C578CB-C0D2-473C-B549-2D51DA5B7009}" dt="2022-06-15T14:12:02.008" v="241"/>
          <ac:grpSpMkLst>
            <pc:docMk/>
            <pc:sldMk cId="2122401524" sldId="336"/>
            <ac:grpSpMk id="10" creationId="{65167ED7-6315-43AB-B1B6-C326D5FD8F84}"/>
          </ac:grpSpMkLst>
        </pc:grpChg>
        <pc:graphicFrameChg chg="mod">
          <ac:chgData name="Carlos Oliveira" userId="91b38cec61202fcc" providerId="LiveId" clId="{E6C578CB-C0D2-473C-B549-2D51DA5B7009}" dt="2022-06-15T14:29:29.721" v="398" actId="1035"/>
          <ac:graphicFrameMkLst>
            <pc:docMk/>
            <pc:sldMk cId="2122401524" sldId="336"/>
            <ac:graphicFrameMk id="15" creationId="{5D07529F-9798-A74F-94E1-134F1DF5CDE5}"/>
          </ac:graphicFrameMkLst>
        </pc:graphicFrameChg>
        <pc:picChg chg="add mod ord">
          <ac:chgData name="Carlos Oliveira" userId="91b38cec61202fcc" providerId="LiveId" clId="{E6C578CB-C0D2-473C-B549-2D51DA5B7009}" dt="2022-06-15T14:29:26.082" v="397" actId="1076"/>
          <ac:picMkLst>
            <pc:docMk/>
            <pc:sldMk cId="2122401524" sldId="336"/>
            <ac:picMk id="9" creationId="{0BB979E6-381F-A9AE-55CF-78A7454B91B5}"/>
          </ac:picMkLst>
        </pc:picChg>
      </pc:sldChg>
      <pc:sldChg chg="addSp delSp modSp mod modTransition delDesignElem">
        <pc:chgData name="Carlos Oliveira" userId="91b38cec61202fcc" providerId="LiveId" clId="{E6C578CB-C0D2-473C-B549-2D51DA5B7009}" dt="2022-06-15T14:31:35.657" v="435" actId="1076"/>
        <pc:sldMkLst>
          <pc:docMk/>
          <pc:sldMk cId="404334830" sldId="337"/>
        </pc:sldMkLst>
        <pc:spChg chg="mod">
          <ac:chgData name="Carlos Oliveira" userId="91b38cec61202fcc" providerId="LiveId" clId="{E6C578CB-C0D2-473C-B549-2D51DA5B7009}" dt="2022-06-15T14:31:35.657" v="435" actId="1076"/>
          <ac:spMkLst>
            <pc:docMk/>
            <pc:sldMk cId="404334830" sldId="337"/>
            <ac:spMk id="2" creationId="{00000000-0000-0000-0000-000000000000}"/>
          </ac:spMkLst>
        </pc:spChg>
        <pc:spChg chg="add del">
          <ac:chgData name="Carlos Oliveira" userId="91b38cec61202fcc" providerId="LiveId" clId="{E6C578CB-C0D2-473C-B549-2D51DA5B7009}" dt="2022-06-15T14:12:02.008" v="241"/>
          <ac:spMkLst>
            <pc:docMk/>
            <pc:sldMk cId="404334830" sldId="337"/>
            <ac:spMk id="8" creationId="{4DA718D0-4865-4629-8134-44F68D41D574}"/>
          </ac:spMkLst>
        </pc:spChg>
        <pc:spChg chg="add del">
          <ac:chgData name="Carlos Oliveira" userId="91b38cec61202fcc" providerId="LiveId" clId="{E6C578CB-C0D2-473C-B549-2D51DA5B7009}" dt="2022-06-15T14:12:02.008" v="241"/>
          <ac:spMkLst>
            <pc:docMk/>
            <pc:sldMk cId="404334830" sldId="337"/>
            <ac:spMk id="14" creationId="{CBC4F608-B4B8-48C3-9572-C0F061B1CD99}"/>
          </ac:spMkLst>
        </pc:spChg>
        <pc:grpChg chg="add del">
          <ac:chgData name="Carlos Oliveira" userId="91b38cec61202fcc" providerId="LiveId" clId="{E6C578CB-C0D2-473C-B549-2D51DA5B7009}" dt="2022-06-15T14:12:02.008" v="241"/>
          <ac:grpSpMkLst>
            <pc:docMk/>
            <pc:sldMk cId="404334830" sldId="337"/>
            <ac:grpSpMk id="10" creationId="{65167ED7-6315-43AB-B1B6-C326D5FD8F84}"/>
          </ac:grpSpMkLst>
        </pc:grpChg>
        <pc:graphicFrameChg chg="mod">
          <ac:chgData name="Carlos Oliveira" userId="91b38cec61202fcc" providerId="LiveId" clId="{E6C578CB-C0D2-473C-B549-2D51DA5B7009}" dt="2022-06-15T14:31:26.782" v="434" actId="1036"/>
          <ac:graphicFrameMkLst>
            <pc:docMk/>
            <pc:sldMk cId="404334830" sldId="337"/>
            <ac:graphicFrameMk id="13" creationId="{660D86CC-05D6-2544-8391-975B0F79A97C}"/>
          </ac:graphicFrameMkLst>
        </pc:graphicFrameChg>
        <pc:picChg chg="add mod ord">
          <ac:chgData name="Carlos Oliveira" userId="91b38cec61202fcc" providerId="LiveId" clId="{E6C578CB-C0D2-473C-B549-2D51DA5B7009}" dt="2022-06-15T14:18:24.170" v="311" actId="167"/>
          <ac:picMkLst>
            <pc:docMk/>
            <pc:sldMk cId="404334830" sldId="337"/>
            <ac:picMk id="9" creationId="{C7725E1C-90BB-2559-2043-7EB48ED7DCEC}"/>
          </ac:picMkLst>
        </pc:picChg>
      </pc:sldChg>
      <pc:sldChg chg="addSp delSp modSp del modTransition delDesignElem">
        <pc:chgData name="Carlos Oliveira" userId="91b38cec61202fcc" providerId="LiveId" clId="{E6C578CB-C0D2-473C-B549-2D51DA5B7009}" dt="2022-06-15T21:39:45.884" v="1369" actId="2696"/>
        <pc:sldMkLst>
          <pc:docMk/>
          <pc:sldMk cId="931129132" sldId="338"/>
        </pc:sldMkLst>
        <pc:spChg chg="add del">
          <ac:chgData name="Carlos Oliveira" userId="91b38cec61202fcc" providerId="LiveId" clId="{E6C578CB-C0D2-473C-B549-2D51DA5B7009}" dt="2022-06-15T14:12:02.008" v="241"/>
          <ac:spMkLst>
            <pc:docMk/>
            <pc:sldMk cId="931129132" sldId="338"/>
            <ac:spMk id="8" creationId="{4DA718D0-4865-4629-8134-44F68D41D574}"/>
          </ac:spMkLst>
        </pc:spChg>
        <pc:spChg chg="add del">
          <ac:chgData name="Carlos Oliveira" userId="91b38cec61202fcc" providerId="LiveId" clId="{E6C578CB-C0D2-473C-B549-2D51DA5B7009}" dt="2022-06-15T14:12:02.008" v="241"/>
          <ac:spMkLst>
            <pc:docMk/>
            <pc:sldMk cId="931129132" sldId="338"/>
            <ac:spMk id="14" creationId="{CBC4F608-B4B8-48C3-9572-C0F061B1CD99}"/>
          </ac:spMkLst>
        </pc:spChg>
        <pc:grpChg chg="add del">
          <ac:chgData name="Carlos Oliveira" userId="91b38cec61202fcc" providerId="LiveId" clId="{E6C578CB-C0D2-473C-B549-2D51DA5B7009}" dt="2022-06-15T14:12:02.008" v="241"/>
          <ac:grpSpMkLst>
            <pc:docMk/>
            <pc:sldMk cId="931129132" sldId="338"/>
            <ac:grpSpMk id="10" creationId="{65167ED7-6315-43AB-B1B6-C326D5FD8F84}"/>
          </ac:grpSpMkLst>
        </pc:grpChg>
        <pc:picChg chg="add del mod">
          <ac:chgData name="Carlos Oliveira" userId="91b38cec61202fcc" providerId="LiveId" clId="{E6C578CB-C0D2-473C-B549-2D51DA5B7009}" dt="2022-06-15T14:17:19.816" v="296"/>
          <ac:picMkLst>
            <pc:docMk/>
            <pc:sldMk cId="931129132" sldId="338"/>
            <ac:picMk id="9" creationId="{C245C295-8216-699B-1932-D912AF318610}"/>
          </ac:picMkLst>
        </pc:picChg>
      </pc:sldChg>
      <pc:sldChg chg="addSp delSp modSp mod modTransition delDesignElem">
        <pc:chgData name="Carlos Oliveira" userId="91b38cec61202fcc" providerId="LiveId" clId="{E6C578CB-C0D2-473C-B549-2D51DA5B7009}" dt="2022-06-15T14:51:21.260" v="542" actId="108"/>
        <pc:sldMkLst>
          <pc:docMk/>
          <pc:sldMk cId="532711229" sldId="340"/>
        </pc:sldMkLst>
        <pc:spChg chg="mod">
          <ac:chgData name="Carlos Oliveira" userId="91b38cec61202fcc" providerId="LiveId" clId="{E6C578CB-C0D2-473C-B549-2D51DA5B7009}" dt="2022-05-31T18:41:38.251" v="177"/>
          <ac:spMkLst>
            <pc:docMk/>
            <pc:sldMk cId="532711229" sldId="340"/>
            <ac:spMk id="2" creationId="{00000000-0000-0000-0000-000000000000}"/>
          </ac:spMkLst>
        </pc:spChg>
        <pc:spChg chg="mod">
          <ac:chgData name="Carlos Oliveira" userId="91b38cec61202fcc" providerId="LiveId" clId="{E6C578CB-C0D2-473C-B549-2D51DA5B7009}" dt="2022-06-15T14:51:21.260" v="542" actId="108"/>
          <ac:spMkLst>
            <pc:docMk/>
            <pc:sldMk cId="532711229" sldId="340"/>
            <ac:spMk id="3" creationId="{00000000-0000-0000-0000-000000000000}"/>
          </ac:spMkLst>
        </pc:spChg>
        <pc:spChg chg="add del">
          <ac:chgData name="Carlos Oliveira" userId="91b38cec61202fcc" providerId="LiveId" clId="{E6C578CB-C0D2-473C-B549-2D51DA5B7009}" dt="2022-06-15T14:12:02.008" v="241"/>
          <ac:spMkLst>
            <pc:docMk/>
            <pc:sldMk cId="532711229" sldId="340"/>
            <ac:spMk id="8" creationId="{4DA718D0-4865-4629-8134-44F68D41D574}"/>
          </ac:spMkLst>
        </pc:spChg>
        <pc:spChg chg="add del">
          <ac:chgData name="Carlos Oliveira" userId="91b38cec61202fcc" providerId="LiveId" clId="{E6C578CB-C0D2-473C-B549-2D51DA5B7009}" dt="2022-06-15T14:12:02.008" v="241"/>
          <ac:spMkLst>
            <pc:docMk/>
            <pc:sldMk cId="532711229" sldId="340"/>
            <ac:spMk id="14" creationId="{CBC4F608-B4B8-48C3-9572-C0F061B1CD99}"/>
          </ac:spMkLst>
        </pc:spChg>
        <pc:grpChg chg="add del">
          <ac:chgData name="Carlos Oliveira" userId="91b38cec61202fcc" providerId="LiveId" clId="{E6C578CB-C0D2-473C-B549-2D51DA5B7009}" dt="2022-06-15T14:12:02.008" v="241"/>
          <ac:grpSpMkLst>
            <pc:docMk/>
            <pc:sldMk cId="532711229" sldId="340"/>
            <ac:grpSpMk id="10" creationId="{65167ED7-6315-43AB-B1B6-C326D5FD8F84}"/>
          </ac:grpSpMkLst>
        </pc:grpChg>
        <pc:picChg chg="add mod ord">
          <ac:chgData name="Carlos Oliveira" userId="91b38cec61202fcc" providerId="LiveId" clId="{E6C578CB-C0D2-473C-B549-2D51DA5B7009}" dt="2022-06-15T14:17:53.951" v="304" actId="167"/>
          <ac:picMkLst>
            <pc:docMk/>
            <pc:sldMk cId="532711229" sldId="340"/>
            <ac:picMk id="9" creationId="{EBC8A254-7DE6-D5D9-FB70-B341F806E618}"/>
          </ac:picMkLst>
        </pc:picChg>
      </pc:sldChg>
      <pc:sldChg chg="addSp delSp modSp mod modTransition delDesignElem">
        <pc:chgData name="Carlos Oliveira" userId="91b38cec61202fcc" providerId="LiveId" clId="{E6C578CB-C0D2-473C-B549-2D51DA5B7009}" dt="2022-06-15T21:40:44.453" v="1374" actId="14100"/>
        <pc:sldMkLst>
          <pc:docMk/>
          <pc:sldMk cId="1158225622" sldId="341"/>
        </pc:sldMkLst>
        <pc:spChg chg="mod">
          <ac:chgData name="Carlos Oliveira" userId="91b38cec61202fcc" providerId="LiveId" clId="{E6C578CB-C0D2-473C-B549-2D51DA5B7009}" dt="2022-06-15T21:40:44.453" v="1374" actId="14100"/>
          <ac:spMkLst>
            <pc:docMk/>
            <pc:sldMk cId="1158225622" sldId="341"/>
            <ac:spMk id="2" creationId="{00000000-0000-0000-0000-000000000000}"/>
          </ac:spMkLst>
        </pc:spChg>
        <pc:spChg chg="add del">
          <ac:chgData name="Carlos Oliveira" userId="91b38cec61202fcc" providerId="LiveId" clId="{E6C578CB-C0D2-473C-B549-2D51DA5B7009}" dt="2022-06-15T14:12:02.008" v="241"/>
          <ac:spMkLst>
            <pc:docMk/>
            <pc:sldMk cId="1158225622" sldId="341"/>
            <ac:spMk id="8" creationId="{4DA718D0-4865-4629-8134-44F68D41D574}"/>
          </ac:spMkLst>
        </pc:spChg>
        <pc:spChg chg="add del mod">
          <ac:chgData name="Carlos Oliveira" userId="91b38cec61202fcc" providerId="LiveId" clId="{E6C578CB-C0D2-473C-B549-2D51DA5B7009}" dt="2022-06-15T21:37:40.158" v="1351" actId="478"/>
          <ac:spMkLst>
            <pc:docMk/>
            <pc:sldMk cId="1158225622" sldId="341"/>
            <ac:spMk id="13" creationId="{BD5C280B-2BD0-F721-A2BB-587B638921A2}"/>
          </ac:spMkLst>
        </pc:spChg>
        <pc:spChg chg="add del">
          <ac:chgData name="Carlos Oliveira" userId="91b38cec61202fcc" providerId="LiveId" clId="{E6C578CB-C0D2-473C-B549-2D51DA5B7009}" dt="2022-06-15T14:12:02.008" v="241"/>
          <ac:spMkLst>
            <pc:docMk/>
            <pc:sldMk cId="1158225622" sldId="341"/>
            <ac:spMk id="14" creationId="{CBC4F608-B4B8-48C3-9572-C0F061B1CD99}"/>
          </ac:spMkLst>
        </pc:spChg>
        <pc:grpChg chg="add del">
          <ac:chgData name="Carlos Oliveira" userId="91b38cec61202fcc" providerId="LiveId" clId="{E6C578CB-C0D2-473C-B549-2D51DA5B7009}" dt="2022-06-15T14:12:02.008" v="241"/>
          <ac:grpSpMkLst>
            <pc:docMk/>
            <pc:sldMk cId="1158225622" sldId="341"/>
            <ac:grpSpMk id="10" creationId="{65167ED7-6315-43AB-B1B6-C326D5FD8F84}"/>
          </ac:grpSpMkLst>
        </pc:grpChg>
        <pc:graphicFrameChg chg="add del">
          <ac:chgData name="Carlos Oliveira" userId="91b38cec61202fcc" providerId="LiveId" clId="{E6C578CB-C0D2-473C-B549-2D51DA5B7009}" dt="2022-06-15T21:32:06.900" v="1302" actId="3680"/>
          <ac:graphicFrameMkLst>
            <pc:docMk/>
            <pc:sldMk cId="1158225622" sldId="341"/>
            <ac:graphicFrameMk id="3" creationId="{0DAA69BE-8CA7-D326-6806-C159034938A7}"/>
          </ac:graphicFrameMkLst>
        </pc:graphicFrameChg>
        <pc:graphicFrameChg chg="add del">
          <ac:chgData name="Carlos Oliveira" userId="91b38cec61202fcc" providerId="LiveId" clId="{E6C578CB-C0D2-473C-B549-2D51DA5B7009}" dt="2022-06-15T21:32:49.873" v="1304" actId="3680"/>
          <ac:graphicFrameMkLst>
            <pc:docMk/>
            <pc:sldMk cId="1158225622" sldId="341"/>
            <ac:graphicFrameMk id="4" creationId="{381D871C-8483-BC4B-0DF3-50301F405933}"/>
          </ac:graphicFrameMkLst>
        </pc:graphicFrameChg>
        <pc:graphicFrameChg chg="add mod modGraphic">
          <ac:chgData name="Carlos Oliveira" userId="91b38cec61202fcc" providerId="LiveId" clId="{E6C578CB-C0D2-473C-B549-2D51DA5B7009}" dt="2022-06-15T21:39:15.173" v="1368" actId="20577"/>
          <ac:graphicFrameMkLst>
            <pc:docMk/>
            <pc:sldMk cId="1158225622" sldId="341"/>
            <ac:graphicFrameMk id="5" creationId="{9D8A4DCB-C336-BC48-7E3D-3142FAB5E960}"/>
          </ac:graphicFrameMkLst>
        </pc:graphicFrameChg>
        <pc:graphicFrameChg chg="del mod modGraphic">
          <ac:chgData name="Carlos Oliveira" userId="91b38cec61202fcc" providerId="LiveId" clId="{E6C578CB-C0D2-473C-B549-2D51DA5B7009}" dt="2022-06-15T21:37:20.491" v="1350" actId="478"/>
          <ac:graphicFrameMkLst>
            <pc:docMk/>
            <pc:sldMk cId="1158225622" sldId="341"/>
            <ac:graphicFrameMk id="6" creationId="{EA81C5AA-1F49-D547-85FB-4786EBE28825}"/>
          </ac:graphicFrameMkLst>
        </pc:graphicFrameChg>
        <pc:picChg chg="add mod ord">
          <ac:chgData name="Carlos Oliveira" userId="91b38cec61202fcc" providerId="LiveId" clId="{E6C578CB-C0D2-473C-B549-2D51DA5B7009}" dt="2022-06-15T21:40:34.276" v="1372" actId="1076"/>
          <ac:picMkLst>
            <pc:docMk/>
            <pc:sldMk cId="1158225622" sldId="341"/>
            <ac:picMk id="9" creationId="{858537ED-76A9-6C0C-3843-89FCE3EACA1A}"/>
          </ac:picMkLst>
        </pc:picChg>
      </pc:sldChg>
      <pc:sldChg chg="addSp delSp modSp new del mod modTransition">
        <pc:chgData name="Carlos Oliveira" userId="91b38cec61202fcc" providerId="LiveId" clId="{E6C578CB-C0D2-473C-B549-2D51DA5B7009}" dt="2022-06-15T14:12:44.254" v="248" actId="2696"/>
        <pc:sldMkLst>
          <pc:docMk/>
          <pc:sldMk cId="1910708154" sldId="342"/>
        </pc:sldMkLst>
        <pc:spChg chg="add del mod">
          <ac:chgData name="Carlos Oliveira" userId="91b38cec61202fcc" providerId="LiveId" clId="{E6C578CB-C0D2-473C-B549-2D51DA5B7009}" dt="2022-06-15T14:12:02.008" v="241"/>
          <ac:spMkLst>
            <pc:docMk/>
            <pc:sldMk cId="1910708154" sldId="342"/>
            <ac:spMk id="2" creationId="{00F59CB2-9CE0-CAE0-546F-857E771AC330}"/>
          </ac:spMkLst>
        </pc:spChg>
        <pc:spChg chg="add del mod">
          <ac:chgData name="Carlos Oliveira" userId="91b38cec61202fcc" providerId="LiveId" clId="{E6C578CB-C0D2-473C-B549-2D51DA5B7009}" dt="2022-06-15T14:12:02.008" v="241"/>
          <ac:spMkLst>
            <pc:docMk/>
            <pc:sldMk cId="1910708154" sldId="342"/>
            <ac:spMk id="3" creationId="{DF3B05AF-3E6C-D542-D2DF-15052C675C1D}"/>
          </ac:spMkLst>
        </pc:spChg>
        <pc:spChg chg="add del mod">
          <ac:chgData name="Carlos Oliveira" userId="91b38cec61202fcc" providerId="LiveId" clId="{E6C578CB-C0D2-473C-B549-2D51DA5B7009}" dt="2022-05-31T18:41:40.946" v="192"/>
          <ac:spMkLst>
            <pc:docMk/>
            <pc:sldMk cId="1910708154" sldId="342"/>
            <ac:spMk id="5" creationId="{1A58F395-34E1-7C20-9EB9-1EDCBD9BB6BE}"/>
          </ac:spMkLst>
        </pc:spChg>
        <pc:spChg chg="add del mod">
          <ac:chgData name="Carlos Oliveira" userId="91b38cec61202fcc" providerId="LiveId" clId="{E6C578CB-C0D2-473C-B549-2D51DA5B7009}" dt="2022-05-31T18:41:40.429" v="189"/>
          <ac:spMkLst>
            <pc:docMk/>
            <pc:sldMk cId="1910708154" sldId="342"/>
            <ac:spMk id="6" creationId="{7C0FA968-C076-2C24-D951-082AE156F646}"/>
          </ac:spMkLst>
        </pc:spChg>
        <pc:picChg chg="add del mod ord">
          <ac:chgData name="Carlos Oliveira" userId="91b38cec61202fcc" providerId="LiveId" clId="{E6C578CB-C0D2-473C-B549-2D51DA5B7009}" dt="2022-05-31T18:41:41.898" v="196"/>
          <ac:picMkLst>
            <pc:docMk/>
            <pc:sldMk cId="1910708154" sldId="342"/>
            <ac:picMk id="4" creationId="{89D9B7D9-C3D3-34DD-3155-AC02F626DB09}"/>
          </ac:picMkLst>
        </pc:picChg>
      </pc:sldChg>
      <pc:sldChg chg="addSp modSp new mod">
        <pc:chgData name="Carlos Oliveira" userId="91b38cec61202fcc" providerId="LiveId" clId="{E6C578CB-C0D2-473C-B549-2D51DA5B7009}" dt="2022-06-15T15:53:32.597" v="989" actId="20577"/>
        <pc:sldMkLst>
          <pc:docMk/>
          <pc:sldMk cId="2706014676" sldId="342"/>
        </pc:sldMkLst>
        <pc:spChg chg="mod">
          <ac:chgData name="Carlos Oliveira" userId="91b38cec61202fcc" providerId="LiveId" clId="{E6C578CB-C0D2-473C-B549-2D51DA5B7009}" dt="2022-06-15T15:53:32.597" v="989" actId="20577"/>
          <ac:spMkLst>
            <pc:docMk/>
            <pc:sldMk cId="2706014676" sldId="342"/>
            <ac:spMk id="2" creationId="{35795AE5-B17D-406B-72AF-D7ED6FE6CC89}"/>
          </ac:spMkLst>
        </pc:spChg>
        <pc:spChg chg="mod">
          <ac:chgData name="Carlos Oliveira" userId="91b38cec61202fcc" providerId="LiveId" clId="{E6C578CB-C0D2-473C-B549-2D51DA5B7009}" dt="2022-06-15T15:53:12.404" v="981" actId="14100"/>
          <ac:spMkLst>
            <pc:docMk/>
            <pc:sldMk cId="2706014676" sldId="342"/>
            <ac:spMk id="3" creationId="{2953A536-5D31-5F2F-0E33-7F0E78D68A81}"/>
          </ac:spMkLst>
        </pc:spChg>
        <pc:picChg chg="add mod ord">
          <ac:chgData name="Carlos Oliveira" userId="91b38cec61202fcc" providerId="LiveId" clId="{E6C578CB-C0D2-473C-B549-2D51DA5B7009}" dt="2022-06-15T15:50:26.465" v="961" actId="167"/>
          <ac:picMkLst>
            <pc:docMk/>
            <pc:sldMk cId="2706014676" sldId="342"/>
            <ac:picMk id="4" creationId="{3F77935A-8868-7F80-C068-5D450CD50B17}"/>
          </ac:picMkLst>
        </pc:pic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3_1">
  <dgm:title val=""/>
  <dgm:desc val=""/>
  <dgm:catLst>
    <dgm:cat type="accent3" pri="11100"/>
  </dgm:catLst>
  <dgm:styleLbl name="node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3">
        <a:alpha val="4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3_1">
  <dgm:title val=""/>
  <dgm:desc val=""/>
  <dgm:catLst>
    <dgm:cat type="accent3" pri="11100"/>
  </dgm:catLst>
  <dgm:styleLbl name="node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3">
        <a:alpha val="4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3_1">
  <dgm:title val=""/>
  <dgm:desc val=""/>
  <dgm:catLst>
    <dgm:cat type="accent3" pri="11100"/>
  </dgm:catLst>
  <dgm:styleLbl name="node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3">
        <a:alpha val="4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3_1">
  <dgm:title val=""/>
  <dgm:desc val=""/>
  <dgm:catLst>
    <dgm:cat type="accent3" pri="11100"/>
  </dgm:catLst>
  <dgm:styleLbl name="node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3">
        <a:alpha val="4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3_1">
  <dgm:title val=""/>
  <dgm:desc val=""/>
  <dgm:catLst>
    <dgm:cat type="accent3" pri="11100"/>
  </dgm:catLst>
  <dgm:styleLbl name="node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3">
        <a:alpha val="4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3_1">
  <dgm:title val=""/>
  <dgm:desc val=""/>
  <dgm:catLst>
    <dgm:cat type="accent3" pri="11100"/>
  </dgm:catLst>
  <dgm:styleLbl name="node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3">
        <a:alpha val="4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3_1">
  <dgm:title val=""/>
  <dgm:desc val=""/>
  <dgm:catLst>
    <dgm:cat type="accent3" pri="11100"/>
  </dgm:catLst>
  <dgm:styleLbl name="node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3">
        <a:alpha val="4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50F6D96-1E82-4D7F-A250-AD1906929056}" type="doc">
      <dgm:prSet loTypeId="urn:microsoft.com/office/officeart/2005/8/layout/list1" loCatId="list" qsTypeId="urn:microsoft.com/office/officeart/2005/8/quickstyle/simple5" qsCatId="simple" csTypeId="urn:microsoft.com/office/officeart/2005/8/colors/accent3_1" csCatId="accent3" phldr="1"/>
      <dgm:spPr/>
      <dgm:t>
        <a:bodyPr/>
        <a:lstStyle/>
        <a:p>
          <a:endParaRPr lang="pt-BR"/>
        </a:p>
      </dgm:t>
    </dgm:pt>
    <dgm:pt modelId="{29F64C46-3787-E348-B726-436CFAF50EBC}">
      <dgm:prSet phldrT="[Texto]"/>
      <dgm:spPr/>
      <dgm:t>
        <a:bodyPr/>
        <a:lstStyle/>
        <a:p>
          <a:r>
            <a:rPr lang="pt-BR" dirty="0"/>
            <a:t>Índice</a:t>
          </a:r>
        </a:p>
      </dgm:t>
    </dgm:pt>
    <dgm:pt modelId="{8EAF8FF6-5723-A449-AA68-963078DE942B}" type="parTrans" cxnId="{2EC25464-3517-3849-81CA-32CD0D2148ED}">
      <dgm:prSet/>
      <dgm:spPr/>
      <dgm:t>
        <a:bodyPr/>
        <a:lstStyle/>
        <a:p>
          <a:endParaRPr lang="en-US"/>
        </a:p>
      </dgm:t>
    </dgm:pt>
    <dgm:pt modelId="{B618A621-ECD2-B043-BD5E-640A3B9B3964}" type="sibTrans" cxnId="{2EC25464-3517-3849-81CA-32CD0D2148ED}">
      <dgm:prSet/>
      <dgm:spPr/>
      <dgm:t>
        <a:bodyPr/>
        <a:lstStyle/>
        <a:p>
          <a:endParaRPr lang="en-US"/>
        </a:p>
      </dgm:t>
    </dgm:pt>
    <dgm:pt modelId="{455006C9-E31D-4C45-BA6F-5D432B793454}">
      <dgm:prSet phldrT="[Texto]"/>
      <dgm:spPr/>
      <dgm:t>
        <a:bodyPr/>
        <a:lstStyle/>
        <a:p>
          <a:r>
            <a:rPr lang="pt-BR" dirty="0"/>
            <a:t>Arquivos</a:t>
          </a:r>
        </a:p>
      </dgm:t>
    </dgm:pt>
    <dgm:pt modelId="{E66DAA83-899C-F448-A381-5D2D341FF63A}" type="parTrans" cxnId="{9D43BC00-2B9D-5B40-8EE1-6986D8A92221}">
      <dgm:prSet/>
      <dgm:spPr/>
      <dgm:t>
        <a:bodyPr/>
        <a:lstStyle/>
        <a:p>
          <a:endParaRPr lang="en-US"/>
        </a:p>
      </dgm:t>
    </dgm:pt>
    <dgm:pt modelId="{B82840C6-C7AF-3B4C-B713-58EA194A2986}" type="sibTrans" cxnId="{9D43BC00-2B9D-5B40-8EE1-6986D8A92221}">
      <dgm:prSet/>
      <dgm:spPr/>
      <dgm:t>
        <a:bodyPr/>
        <a:lstStyle/>
        <a:p>
          <a:endParaRPr lang="en-US"/>
        </a:p>
      </dgm:t>
    </dgm:pt>
    <dgm:pt modelId="{07E8D3EF-BEDF-5F45-8CCF-9AAD23023FED}">
      <dgm:prSet phldrT="[Texto]"/>
      <dgm:spPr/>
      <dgm:t>
        <a:bodyPr/>
        <a:lstStyle/>
        <a:p>
          <a:r>
            <a:rPr lang="pt-BR" dirty="0"/>
            <a:t>Nome</a:t>
          </a:r>
        </a:p>
      </dgm:t>
    </dgm:pt>
    <dgm:pt modelId="{BD634758-76CF-DA4A-8DB6-F79E8D7AAF53}" type="parTrans" cxnId="{FB63ACB5-FF62-6A4B-BEE5-9BE899226B9B}">
      <dgm:prSet/>
      <dgm:spPr/>
      <dgm:t>
        <a:bodyPr/>
        <a:lstStyle/>
        <a:p>
          <a:endParaRPr lang="en-US"/>
        </a:p>
      </dgm:t>
    </dgm:pt>
    <dgm:pt modelId="{45ACB9B4-11B3-104B-963E-DD313CD0036C}" type="sibTrans" cxnId="{FB63ACB5-FF62-6A4B-BEE5-9BE899226B9B}">
      <dgm:prSet/>
      <dgm:spPr/>
      <dgm:t>
        <a:bodyPr/>
        <a:lstStyle/>
        <a:p>
          <a:endParaRPr lang="en-US"/>
        </a:p>
      </dgm:t>
    </dgm:pt>
    <dgm:pt modelId="{35A96DE0-C91E-BB41-8561-05AA111E1641}">
      <dgm:prSet phldrT="[Texto]"/>
      <dgm:spPr/>
      <dgm:t>
        <a:bodyPr/>
        <a:lstStyle/>
        <a:p>
          <a:r>
            <a:rPr lang="pt-BR" dirty="0"/>
            <a:t>Data e hora da geração</a:t>
          </a:r>
        </a:p>
      </dgm:t>
    </dgm:pt>
    <dgm:pt modelId="{201F2DC5-9389-7649-811D-7CC7A2BA9CD6}" type="parTrans" cxnId="{75623EFC-D69A-274E-A18B-3CA370EB6C4A}">
      <dgm:prSet/>
      <dgm:spPr/>
      <dgm:t>
        <a:bodyPr/>
        <a:lstStyle/>
        <a:p>
          <a:endParaRPr lang="en-US"/>
        </a:p>
      </dgm:t>
    </dgm:pt>
    <dgm:pt modelId="{D18A8D87-A987-1D43-A47A-13ADC25B70B2}" type="sibTrans" cxnId="{75623EFC-D69A-274E-A18B-3CA370EB6C4A}">
      <dgm:prSet/>
      <dgm:spPr/>
      <dgm:t>
        <a:bodyPr/>
        <a:lstStyle/>
        <a:p>
          <a:endParaRPr lang="en-US"/>
        </a:p>
      </dgm:t>
    </dgm:pt>
    <dgm:pt modelId="{4919EF30-3AAF-FF48-8AB6-D83041802927}">
      <dgm:prSet phldrT="[Texto]"/>
      <dgm:spPr/>
      <dgm:t>
        <a:bodyPr/>
        <a:lstStyle/>
        <a:p>
          <a:r>
            <a:rPr lang="pt-BR" dirty="0"/>
            <a:t>Código da abrangência (Sigla da UF | BR)</a:t>
          </a:r>
        </a:p>
      </dgm:t>
    </dgm:pt>
    <dgm:pt modelId="{1C6CC51E-1D13-6E4F-89C0-7EB466B8DF7F}" type="parTrans" cxnId="{7B75E45B-8E6F-A740-9701-206B48AF2D7E}">
      <dgm:prSet/>
      <dgm:spPr/>
      <dgm:t>
        <a:bodyPr/>
        <a:lstStyle/>
        <a:p>
          <a:endParaRPr lang="en-US"/>
        </a:p>
      </dgm:t>
    </dgm:pt>
    <dgm:pt modelId="{C793F280-665F-7249-93B9-9B68DF418E05}" type="sibTrans" cxnId="{7B75E45B-8E6F-A740-9701-206B48AF2D7E}">
      <dgm:prSet/>
      <dgm:spPr/>
      <dgm:t>
        <a:bodyPr/>
        <a:lstStyle/>
        <a:p>
          <a:endParaRPr lang="en-US"/>
        </a:p>
      </dgm:t>
    </dgm:pt>
    <dgm:pt modelId="{5092DB78-436E-42CE-B652-1144F3EDBEA3}" type="pres">
      <dgm:prSet presAssocID="{A50F6D96-1E82-4D7F-A250-AD1906929056}" presName="linear" presStyleCnt="0">
        <dgm:presLayoutVars>
          <dgm:dir/>
          <dgm:animLvl val="lvl"/>
          <dgm:resizeHandles val="exact"/>
        </dgm:presLayoutVars>
      </dgm:prSet>
      <dgm:spPr/>
    </dgm:pt>
    <dgm:pt modelId="{3FF61E5E-FAA2-D640-BF05-0B9F174B2F91}" type="pres">
      <dgm:prSet presAssocID="{29F64C46-3787-E348-B726-436CFAF50EBC}" presName="parentLin" presStyleCnt="0"/>
      <dgm:spPr/>
    </dgm:pt>
    <dgm:pt modelId="{8E63FF12-7427-354C-8189-61509945A069}" type="pres">
      <dgm:prSet presAssocID="{29F64C46-3787-E348-B726-436CFAF50EBC}" presName="parentLeftMargin" presStyleLbl="node1" presStyleIdx="0" presStyleCnt="2"/>
      <dgm:spPr/>
    </dgm:pt>
    <dgm:pt modelId="{A301EB1D-F53A-1C4C-8679-CCFF6AEA7852}" type="pres">
      <dgm:prSet presAssocID="{29F64C46-3787-E348-B726-436CFAF50EBC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84461009-1916-3948-A8C7-2A048E02AC07}" type="pres">
      <dgm:prSet presAssocID="{29F64C46-3787-E348-B726-436CFAF50EBC}" presName="negativeSpace" presStyleCnt="0"/>
      <dgm:spPr/>
    </dgm:pt>
    <dgm:pt modelId="{27DAADBA-ABA4-564B-88BD-276E11C0E9FF}" type="pres">
      <dgm:prSet presAssocID="{29F64C46-3787-E348-B726-436CFAF50EBC}" presName="childText" presStyleLbl="conFgAcc1" presStyleIdx="0" presStyleCnt="2" custLinFactNeighborX="-4000" custLinFactNeighborY="-58074">
        <dgm:presLayoutVars>
          <dgm:bulletEnabled val="1"/>
        </dgm:presLayoutVars>
      </dgm:prSet>
      <dgm:spPr/>
    </dgm:pt>
    <dgm:pt modelId="{072B543C-BCFB-D547-93AF-259F0171822C}" type="pres">
      <dgm:prSet presAssocID="{B618A621-ECD2-B043-BD5E-640A3B9B3964}" presName="spaceBetweenRectangles" presStyleCnt="0"/>
      <dgm:spPr/>
    </dgm:pt>
    <dgm:pt modelId="{BE408896-F1BC-7C48-A4B3-C0A9C2F4CEF1}" type="pres">
      <dgm:prSet presAssocID="{455006C9-E31D-4C45-BA6F-5D432B793454}" presName="parentLin" presStyleCnt="0"/>
      <dgm:spPr/>
    </dgm:pt>
    <dgm:pt modelId="{DFEA6475-16FA-9442-8051-6D5ED84DF126}" type="pres">
      <dgm:prSet presAssocID="{455006C9-E31D-4C45-BA6F-5D432B793454}" presName="parentLeftMargin" presStyleLbl="node1" presStyleIdx="0" presStyleCnt="2"/>
      <dgm:spPr/>
    </dgm:pt>
    <dgm:pt modelId="{4D1B3763-F4D1-4441-9AAB-EBB4D05282C8}" type="pres">
      <dgm:prSet presAssocID="{455006C9-E31D-4C45-BA6F-5D432B793454}" presName="parentText" presStyleLbl="node1" presStyleIdx="1" presStyleCnt="2">
        <dgm:presLayoutVars>
          <dgm:chMax val="0"/>
          <dgm:bulletEnabled val="1"/>
        </dgm:presLayoutVars>
      </dgm:prSet>
      <dgm:spPr/>
    </dgm:pt>
    <dgm:pt modelId="{4AE7E36F-148B-004C-9D21-485367866616}" type="pres">
      <dgm:prSet presAssocID="{455006C9-E31D-4C45-BA6F-5D432B793454}" presName="negativeSpace" presStyleCnt="0"/>
      <dgm:spPr/>
    </dgm:pt>
    <dgm:pt modelId="{6C317202-7C83-794B-AF5D-37CA919E4EAD}" type="pres">
      <dgm:prSet presAssocID="{455006C9-E31D-4C45-BA6F-5D432B793454}" presName="childText" presStyleLbl="conFgAcc1" presStyleIdx="1" presStyleCnt="2">
        <dgm:presLayoutVars>
          <dgm:bulletEnabled val="1"/>
        </dgm:presLayoutVars>
      </dgm:prSet>
      <dgm:spPr/>
    </dgm:pt>
  </dgm:ptLst>
  <dgm:cxnLst>
    <dgm:cxn modelId="{9D43BC00-2B9D-5B40-8EE1-6986D8A92221}" srcId="{A50F6D96-1E82-4D7F-A250-AD1906929056}" destId="{455006C9-E31D-4C45-BA6F-5D432B793454}" srcOrd="1" destOrd="0" parTransId="{E66DAA83-899C-F448-A381-5D2D341FF63A}" sibTransId="{B82840C6-C7AF-3B4C-B713-58EA194A2986}"/>
    <dgm:cxn modelId="{D381BD0D-9BE4-CF45-A64E-8F8F18A69405}" type="presOf" srcId="{455006C9-E31D-4C45-BA6F-5D432B793454}" destId="{DFEA6475-16FA-9442-8051-6D5ED84DF126}" srcOrd="0" destOrd="0" presId="urn:microsoft.com/office/officeart/2005/8/layout/list1"/>
    <dgm:cxn modelId="{812A8435-B858-4A4A-9E78-6E34D3D901F4}" type="presOf" srcId="{29F64C46-3787-E348-B726-436CFAF50EBC}" destId="{8E63FF12-7427-354C-8189-61509945A069}" srcOrd="0" destOrd="0" presId="urn:microsoft.com/office/officeart/2005/8/layout/list1"/>
    <dgm:cxn modelId="{7B75E45B-8E6F-A740-9701-206B48AF2D7E}" srcId="{29F64C46-3787-E348-B726-436CFAF50EBC}" destId="{4919EF30-3AAF-FF48-8AB6-D83041802927}" srcOrd="0" destOrd="0" parTransId="{1C6CC51E-1D13-6E4F-89C0-7EB466B8DF7F}" sibTransId="{C793F280-665F-7249-93B9-9B68DF418E05}"/>
    <dgm:cxn modelId="{2DA14560-00E7-1945-B25E-29A06D58BF89}" type="presOf" srcId="{35A96DE0-C91E-BB41-8561-05AA111E1641}" destId="{6C317202-7C83-794B-AF5D-37CA919E4EAD}" srcOrd="0" destOrd="1" presId="urn:microsoft.com/office/officeart/2005/8/layout/list1"/>
    <dgm:cxn modelId="{2EC25464-3517-3849-81CA-32CD0D2148ED}" srcId="{A50F6D96-1E82-4D7F-A250-AD1906929056}" destId="{29F64C46-3787-E348-B726-436CFAF50EBC}" srcOrd="0" destOrd="0" parTransId="{8EAF8FF6-5723-A449-AA68-963078DE942B}" sibTransId="{B618A621-ECD2-B043-BD5E-640A3B9B3964}"/>
    <dgm:cxn modelId="{062AB088-FCC9-4065-A3DA-C148BEC0B931}" type="presOf" srcId="{A50F6D96-1E82-4D7F-A250-AD1906929056}" destId="{5092DB78-436E-42CE-B652-1144F3EDBEA3}" srcOrd="0" destOrd="0" presId="urn:microsoft.com/office/officeart/2005/8/layout/list1"/>
    <dgm:cxn modelId="{D104648D-C5C7-F245-8D4A-76746E1B44AD}" type="presOf" srcId="{29F64C46-3787-E348-B726-436CFAF50EBC}" destId="{A301EB1D-F53A-1C4C-8679-CCFF6AEA7852}" srcOrd="1" destOrd="0" presId="urn:microsoft.com/office/officeart/2005/8/layout/list1"/>
    <dgm:cxn modelId="{F51585AA-2AC8-8840-8B22-5EA0A3FC5602}" type="presOf" srcId="{07E8D3EF-BEDF-5F45-8CCF-9AAD23023FED}" destId="{6C317202-7C83-794B-AF5D-37CA919E4EAD}" srcOrd="0" destOrd="0" presId="urn:microsoft.com/office/officeart/2005/8/layout/list1"/>
    <dgm:cxn modelId="{07B140B0-1E57-6D4E-A7BB-FAC7140D25B4}" type="presOf" srcId="{455006C9-E31D-4C45-BA6F-5D432B793454}" destId="{4D1B3763-F4D1-4441-9AAB-EBB4D05282C8}" srcOrd="1" destOrd="0" presId="urn:microsoft.com/office/officeart/2005/8/layout/list1"/>
    <dgm:cxn modelId="{FB63ACB5-FF62-6A4B-BEE5-9BE899226B9B}" srcId="{455006C9-E31D-4C45-BA6F-5D432B793454}" destId="{07E8D3EF-BEDF-5F45-8CCF-9AAD23023FED}" srcOrd="0" destOrd="0" parTransId="{BD634758-76CF-DA4A-8DB6-F79E8D7AAF53}" sibTransId="{45ACB9B4-11B3-104B-963E-DD313CD0036C}"/>
    <dgm:cxn modelId="{9EEC14DC-B84D-EC45-BA6F-A168882066BD}" type="presOf" srcId="{4919EF30-3AAF-FF48-8AB6-D83041802927}" destId="{27DAADBA-ABA4-564B-88BD-276E11C0E9FF}" srcOrd="0" destOrd="0" presId="urn:microsoft.com/office/officeart/2005/8/layout/list1"/>
    <dgm:cxn modelId="{75623EFC-D69A-274E-A18B-3CA370EB6C4A}" srcId="{455006C9-E31D-4C45-BA6F-5D432B793454}" destId="{35A96DE0-C91E-BB41-8561-05AA111E1641}" srcOrd="1" destOrd="0" parTransId="{201F2DC5-9389-7649-811D-7CC7A2BA9CD6}" sibTransId="{D18A8D87-A987-1D43-A47A-13ADC25B70B2}"/>
    <dgm:cxn modelId="{FAA7DCD3-1EBD-A64F-9F08-A1D46431CD51}" type="presParOf" srcId="{5092DB78-436E-42CE-B652-1144F3EDBEA3}" destId="{3FF61E5E-FAA2-D640-BF05-0B9F174B2F91}" srcOrd="0" destOrd="0" presId="urn:microsoft.com/office/officeart/2005/8/layout/list1"/>
    <dgm:cxn modelId="{A3CF4E00-8A1A-B747-B390-898EA4046D97}" type="presParOf" srcId="{3FF61E5E-FAA2-D640-BF05-0B9F174B2F91}" destId="{8E63FF12-7427-354C-8189-61509945A069}" srcOrd="0" destOrd="0" presId="urn:microsoft.com/office/officeart/2005/8/layout/list1"/>
    <dgm:cxn modelId="{7DBA093C-085D-BD48-ACE7-8C296275B0CC}" type="presParOf" srcId="{3FF61E5E-FAA2-D640-BF05-0B9F174B2F91}" destId="{A301EB1D-F53A-1C4C-8679-CCFF6AEA7852}" srcOrd="1" destOrd="0" presId="urn:microsoft.com/office/officeart/2005/8/layout/list1"/>
    <dgm:cxn modelId="{1D149BF6-DB66-0848-B901-4CA1628D0B54}" type="presParOf" srcId="{5092DB78-436E-42CE-B652-1144F3EDBEA3}" destId="{84461009-1916-3948-A8C7-2A048E02AC07}" srcOrd="1" destOrd="0" presId="urn:microsoft.com/office/officeart/2005/8/layout/list1"/>
    <dgm:cxn modelId="{27934610-8744-2B4B-9FCE-6C73A5343458}" type="presParOf" srcId="{5092DB78-436E-42CE-B652-1144F3EDBEA3}" destId="{27DAADBA-ABA4-564B-88BD-276E11C0E9FF}" srcOrd="2" destOrd="0" presId="urn:microsoft.com/office/officeart/2005/8/layout/list1"/>
    <dgm:cxn modelId="{4CB98E4F-9513-E44D-BE65-0DA4738B9D9B}" type="presParOf" srcId="{5092DB78-436E-42CE-B652-1144F3EDBEA3}" destId="{072B543C-BCFB-D547-93AF-259F0171822C}" srcOrd="3" destOrd="0" presId="urn:microsoft.com/office/officeart/2005/8/layout/list1"/>
    <dgm:cxn modelId="{95B9E6F6-A7B6-C842-8164-A0375E74903A}" type="presParOf" srcId="{5092DB78-436E-42CE-B652-1144F3EDBEA3}" destId="{BE408896-F1BC-7C48-A4B3-C0A9C2F4CEF1}" srcOrd="4" destOrd="0" presId="urn:microsoft.com/office/officeart/2005/8/layout/list1"/>
    <dgm:cxn modelId="{66BAA26B-DA22-E54D-8384-73EE4A0C50C8}" type="presParOf" srcId="{BE408896-F1BC-7C48-A4B3-C0A9C2F4CEF1}" destId="{DFEA6475-16FA-9442-8051-6D5ED84DF126}" srcOrd="0" destOrd="0" presId="urn:microsoft.com/office/officeart/2005/8/layout/list1"/>
    <dgm:cxn modelId="{70C55142-BE6D-304F-9670-A30D677D5FD1}" type="presParOf" srcId="{BE408896-F1BC-7C48-A4B3-C0A9C2F4CEF1}" destId="{4D1B3763-F4D1-4441-9AAB-EBB4D05282C8}" srcOrd="1" destOrd="0" presId="urn:microsoft.com/office/officeart/2005/8/layout/list1"/>
    <dgm:cxn modelId="{C73C1BE5-696E-1646-8FFB-121535BAB3CA}" type="presParOf" srcId="{5092DB78-436E-42CE-B652-1144F3EDBEA3}" destId="{4AE7E36F-148B-004C-9D21-485367866616}" srcOrd="5" destOrd="0" presId="urn:microsoft.com/office/officeart/2005/8/layout/list1"/>
    <dgm:cxn modelId="{3D84B0E8-14F7-DF4C-9907-BC013C507656}" type="presParOf" srcId="{5092DB78-436E-42CE-B652-1144F3EDBEA3}" destId="{6C317202-7C83-794B-AF5D-37CA919E4EAD}" srcOrd="6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50F6D96-1E82-4D7F-A250-AD1906929056}" type="doc">
      <dgm:prSet loTypeId="urn:microsoft.com/office/officeart/2005/8/layout/list1" loCatId="list" qsTypeId="urn:microsoft.com/office/officeart/2005/8/quickstyle/simple5" qsCatId="simple" csTypeId="urn:microsoft.com/office/officeart/2005/8/colors/accent3_1" csCatId="accent3" phldr="1"/>
      <dgm:spPr/>
      <dgm:t>
        <a:bodyPr/>
        <a:lstStyle/>
        <a:p>
          <a:endParaRPr lang="pt-BR"/>
        </a:p>
      </dgm:t>
    </dgm:pt>
    <dgm:pt modelId="{B120D5BF-2F32-485C-9C31-5A426FC6AA5C}">
      <dgm:prSet phldrT="[Texto]"/>
      <dgm:spPr/>
      <dgm:t>
        <a:bodyPr/>
        <a:lstStyle/>
        <a:p>
          <a:r>
            <a:rPr lang="pt-BR" dirty="0"/>
            <a:t>Eleições</a:t>
          </a:r>
        </a:p>
      </dgm:t>
    </dgm:pt>
    <dgm:pt modelId="{B6D8AA70-5953-4D5D-866F-1B784EF7488A}" type="parTrans" cxnId="{06840206-2B23-4D8A-B3E6-1AC2D7870EC2}">
      <dgm:prSet/>
      <dgm:spPr/>
      <dgm:t>
        <a:bodyPr/>
        <a:lstStyle/>
        <a:p>
          <a:endParaRPr lang="pt-BR"/>
        </a:p>
      </dgm:t>
    </dgm:pt>
    <dgm:pt modelId="{DC0E9E41-44AD-4103-AD34-8F8A10516D32}" type="sibTrans" cxnId="{06840206-2B23-4D8A-B3E6-1AC2D7870EC2}">
      <dgm:prSet/>
      <dgm:spPr/>
      <dgm:t>
        <a:bodyPr/>
        <a:lstStyle/>
        <a:p>
          <a:endParaRPr lang="pt-BR"/>
        </a:p>
      </dgm:t>
    </dgm:pt>
    <dgm:pt modelId="{769B45C9-7737-43DD-A316-3B92D013B002}">
      <dgm:prSet phldrT="[Texto]"/>
      <dgm:spPr/>
      <dgm:t>
        <a:bodyPr/>
        <a:lstStyle/>
        <a:p>
          <a:r>
            <a:rPr lang="pt-BR" dirty="0"/>
            <a:t>Abrangências</a:t>
          </a:r>
        </a:p>
      </dgm:t>
    </dgm:pt>
    <dgm:pt modelId="{EB534F89-8FB2-40B1-A808-760B94C05B11}" type="parTrans" cxnId="{45E97840-B129-46CF-9B08-06E1D899101F}">
      <dgm:prSet/>
      <dgm:spPr/>
      <dgm:t>
        <a:bodyPr/>
        <a:lstStyle/>
        <a:p>
          <a:endParaRPr lang="pt-BR"/>
        </a:p>
      </dgm:t>
    </dgm:pt>
    <dgm:pt modelId="{4E937510-E806-43F7-A262-2507EF49EA85}" type="sibTrans" cxnId="{45E97840-B129-46CF-9B08-06E1D899101F}">
      <dgm:prSet/>
      <dgm:spPr/>
      <dgm:t>
        <a:bodyPr/>
        <a:lstStyle/>
        <a:p>
          <a:endParaRPr lang="pt-BR"/>
        </a:p>
      </dgm:t>
    </dgm:pt>
    <dgm:pt modelId="{95082C9E-86BD-4050-9D05-74E465B480D7}">
      <dgm:prSet phldrT="[Texto]"/>
      <dgm:spPr/>
      <dgm:t>
        <a:bodyPr/>
        <a:lstStyle/>
        <a:p>
          <a:r>
            <a:rPr lang="pt-BR" dirty="0"/>
            <a:t>Cargos/Perguntas</a:t>
          </a:r>
        </a:p>
      </dgm:t>
    </dgm:pt>
    <dgm:pt modelId="{E71E4BD0-23AA-4330-B54E-87ECE42C8D54}" type="parTrans" cxnId="{608C43B8-2D26-4152-B1CA-F8FBC2541554}">
      <dgm:prSet/>
      <dgm:spPr/>
      <dgm:t>
        <a:bodyPr/>
        <a:lstStyle/>
        <a:p>
          <a:endParaRPr lang="pt-BR"/>
        </a:p>
      </dgm:t>
    </dgm:pt>
    <dgm:pt modelId="{0F16C1AE-04A7-4C20-97BD-949098FF76E7}" type="sibTrans" cxnId="{608C43B8-2D26-4152-B1CA-F8FBC2541554}">
      <dgm:prSet/>
      <dgm:spPr/>
      <dgm:t>
        <a:bodyPr/>
        <a:lstStyle/>
        <a:p>
          <a:endParaRPr lang="pt-BR"/>
        </a:p>
      </dgm:t>
    </dgm:pt>
    <dgm:pt modelId="{280D655A-034A-424A-9CC8-DC2181C5BB5C}">
      <dgm:prSet phldrT="[Texto]"/>
      <dgm:spPr/>
      <dgm:t>
        <a:bodyPr/>
        <a:lstStyle/>
        <a:p>
          <a:r>
            <a:rPr lang="pt-BR" dirty="0"/>
            <a:t>Código,  Nome, Turno e Tipo</a:t>
          </a:r>
        </a:p>
      </dgm:t>
    </dgm:pt>
    <dgm:pt modelId="{F436BC29-09F0-4256-BCD6-B8FB4F901A13}" type="parTrans" cxnId="{23B00A6C-49E2-482F-BF88-DDBD8D77DF5A}">
      <dgm:prSet/>
      <dgm:spPr/>
      <dgm:t>
        <a:bodyPr/>
        <a:lstStyle/>
        <a:p>
          <a:endParaRPr lang="pt-BR"/>
        </a:p>
      </dgm:t>
    </dgm:pt>
    <dgm:pt modelId="{FCEC202D-71C7-4877-B2A0-175C27F9C132}" type="sibTrans" cxnId="{23B00A6C-49E2-482F-BF88-DDBD8D77DF5A}">
      <dgm:prSet/>
      <dgm:spPr/>
      <dgm:t>
        <a:bodyPr/>
        <a:lstStyle/>
        <a:p>
          <a:endParaRPr lang="pt-BR"/>
        </a:p>
      </dgm:t>
    </dgm:pt>
    <dgm:pt modelId="{BF5CA7FC-199B-435C-AD84-383E649BB438}">
      <dgm:prSet phldrT="[Texto]"/>
      <dgm:spPr/>
      <dgm:t>
        <a:bodyPr/>
        <a:lstStyle/>
        <a:p>
          <a:r>
            <a:rPr lang="pt-BR" dirty="0"/>
            <a:t>Código, Nome e Tipo</a:t>
          </a:r>
        </a:p>
      </dgm:t>
    </dgm:pt>
    <dgm:pt modelId="{F34B42EB-140E-4E6F-9FEF-1E7C5611C506}" type="parTrans" cxnId="{4B1F7FFC-A1D9-442D-9F3A-CB1AF5211789}">
      <dgm:prSet/>
      <dgm:spPr/>
      <dgm:t>
        <a:bodyPr/>
        <a:lstStyle/>
        <a:p>
          <a:endParaRPr lang="pt-BR"/>
        </a:p>
      </dgm:t>
    </dgm:pt>
    <dgm:pt modelId="{74EA330A-89C9-4070-8E85-6222CBCC5157}" type="sibTrans" cxnId="{4B1F7FFC-A1D9-442D-9F3A-CB1AF5211789}">
      <dgm:prSet/>
      <dgm:spPr/>
      <dgm:t>
        <a:bodyPr/>
        <a:lstStyle/>
        <a:p>
          <a:endParaRPr lang="pt-BR"/>
        </a:p>
      </dgm:t>
    </dgm:pt>
    <dgm:pt modelId="{89738219-DC3B-104F-9428-6722C0B1CEEE}">
      <dgm:prSet phldrT="[Texto]"/>
      <dgm:spPr/>
      <dgm:t>
        <a:bodyPr/>
        <a:lstStyle/>
        <a:p>
          <a:r>
            <a:rPr lang="pt-BR" dirty="0"/>
            <a:t>Código</a:t>
          </a:r>
        </a:p>
      </dgm:t>
    </dgm:pt>
    <dgm:pt modelId="{9C3DED1D-5D79-7949-85EC-3EAB978BED80}" type="parTrans" cxnId="{5545C324-49C3-874F-9ED4-8E4A4743B761}">
      <dgm:prSet/>
      <dgm:spPr/>
      <dgm:t>
        <a:bodyPr/>
        <a:lstStyle/>
        <a:p>
          <a:endParaRPr lang="en-US"/>
        </a:p>
      </dgm:t>
    </dgm:pt>
    <dgm:pt modelId="{77DBEDAA-1C73-944A-A114-769EDBF3E7B2}" type="sibTrans" cxnId="{5545C324-49C3-874F-9ED4-8E4A4743B761}">
      <dgm:prSet/>
      <dgm:spPr/>
      <dgm:t>
        <a:bodyPr/>
        <a:lstStyle/>
        <a:p>
          <a:endParaRPr lang="en-US"/>
        </a:p>
      </dgm:t>
    </dgm:pt>
    <dgm:pt modelId="{C0521545-E0CB-2F4F-81DF-5FF6770F7186}">
      <dgm:prSet phldrT="[Texto]"/>
      <dgm:spPr/>
      <dgm:t>
        <a:bodyPr/>
        <a:lstStyle/>
        <a:p>
          <a:r>
            <a:rPr lang="pt-BR" dirty="0"/>
            <a:t>Códigos identificadores do município na Justiça Eleitoral e no Instituto Brasileiro de Geografia e Estatística - IBGE </a:t>
          </a:r>
        </a:p>
      </dgm:t>
    </dgm:pt>
    <dgm:pt modelId="{A34B0CB7-DF14-AD41-B3D1-2F880BA497AA}" type="parTrans" cxnId="{4205B4F0-EAB1-1049-9315-4BE5E6D7F7FA}">
      <dgm:prSet/>
      <dgm:spPr/>
      <dgm:t>
        <a:bodyPr/>
        <a:lstStyle/>
        <a:p>
          <a:endParaRPr lang="en-US"/>
        </a:p>
      </dgm:t>
    </dgm:pt>
    <dgm:pt modelId="{FDA7DDB2-09F1-6049-92C9-D2738AF72EC2}" type="sibTrans" cxnId="{4205B4F0-EAB1-1049-9315-4BE5E6D7F7FA}">
      <dgm:prSet/>
      <dgm:spPr/>
      <dgm:t>
        <a:bodyPr/>
        <a:lstStyle/>
        <a:p>
          <a:endParaRPr lang="en-US"/>
        </a:p>
      </dgm:t>
    </dgm:pt>
    <dgm:pt modelId="{29F64C46-3787-E348-B726-436CFAF50EBC}">
      <dgm:prSet phldrT="[Texto]"/>
      <dgm:spPr/>
      <dgm:t>
        <a:bodyPr/>
        <a:lstStyle/>
        <a:p>
          <a:r>
            <a:rPr lang="pt-BR" dirty="0"/>
            <a:t>Configuração</a:t>
          </a:r>
        </a:p>
      </dgm:t>
    </dgm:pt>
    <dgm:pt modelId="{8EAF8FF6-5723-A449-AA68-963078DE942B}" type="parTrans" cxnId="{2EC25464-3517-3849-81CA-32CD0D2148ED}">
      <dgm:prSet/>
      <dgm:spPr/>
      <dgm:t>
        <a:bodyPr/>
        <a:lstStyle/>
        <a:p>
          <a:endParaRPr lang="en-US"/>
        </a:p>
      </dgm:t>
    </dgm:pt>
    <dgm:pt modelId="{B618A621-ECD2-B043-BD5E-640A3B9B3964}" type="sibTrans" cxnId="{2EC25464-3517-3849-81CA-32CD0D2148ED}">
      <dgm:prSet/>
      <dgm:spPr/>
      <dgm:t>
        <a:bodyPr/>
        <a:lstStyle/>
        <a:p>
          <a:endParaRPr lang="en-US"/>
        </a:p>
      </dgm:t>
    </dgm:pt>
    <dgm:pt modelId="{455006C9-E31D-4C45-BA6F-5D432B793454}">
      <dgm:prSet phldrT="[Texto]"/>
      <dgm:spPr/>
      <dgm:t>
        <a:bodyPr/>
        <a:lstStyle/>
        <a:p>
          <a:r>
            <a:rPr lang="pt-BR" dirty="0"/>
            <a:t>Pleitos</a:t>
          </a:r>
        </a:p>
      </dgm:t>
    </dgm:pt>
    <dgm:pt modelId="{E66DAA83-899C-F448-A381-5D2D341FF63A}" type="parTrans" cxnId="{9D43BC00-2B9D-5B40-8EE1-6986D8A92221}">
      <dgm:prSet/>
      <dgm:spPr/>
      <dgm:t>
        <a:bodyPr/>
        <a:lstStyle/>
        <a:p>
          <a:endParaRPr lang="en-US"/>
        </a:p>
      </dgm:t>
    </dgm:pt>
    <dgm:pt modelId="{B82840C6-C7AF-3B4C-B713-58EA194A2986}" type="sibTrans" cxnId="{9D43BC00-2B9D-5B40-8EE1-6986D8A92221}">
      <dgm:prSet/>
      <dgm:spPr/>
      <dgm:t>
        <a:bodyPr/>
        <a:lstStyle/>
        <a:p>
          <a:endParaRPr lang="en-US"/>
        </a:p>
      </dgm:t>
    </dgm:pt>
    <dgm:pt modelId="{07E8D3EF-BEDF-5F45-8CCF-9AAD23023FED}">
      <dgm:prSet phldrT="[Texto]"/>
      <dgm:spPr/>
      <dgm:t>
        <a:bodyPr/>
        <a:lstStyle/>
        <a:p>
          <a:r>
            <a:rPr lang="pt-BR" dirty="0"/>
            <a:t>Código</a:t>
          </a:r>
        </a:p>
      </dgm:t>
    </dgm:pt>
    <dgm:pt modelId="{BD634758-76CF-DA4A-8DB6-F79E8D7AAF53}" type="parTrans" cxnId="{FB63ACB5-FF62-6A4B-BEE5-9BE899226B9B}">
      <dgm:prSet/>
      <dgm:spPr/>
      <dgm:t>
        <a:bodyPr/>
        <a:lstStyle/>
        <a:p>
          <a:endParaRPr lang="en-US"/>
        </a:p>
      </dgm:t>
    </dgm:pt>
    <dgm:pt modelId="{45ACB9B4-11B3-104B-963E-DD313CD0036C}" type="sibTrans" cxnId="{FB63ACB5-FF62-6A4B-BEE5-9BE899226B9B}">
      <dgm:prSet/>
      <dgm:spPr/>
      <dgm:t>
        <a:bodyPr/>
        <a:lstStyle/>
        <a:p>
          <a:endParaRPr lang="en-US"/>
        </a:p>
      </dgm:t>
    </dgm:pt>
    <dgm:pt modelId="{4919EF30-3AAF-FF48-8AB6-D83041802927}">
      <dgm:prSet phldrT="[Texto]"/>
      <dgm:spPr/>
      <dgm:t>
        <a:bodyPr/>
        <a:lstStyle/>
        <a:p>
          <a:r>
            <a:rPr lang="pt-BR" dirty="0"/>
            <a:t>Data e hora de geração</a:t>
          </a:r>
        </a:p>
      </dgm:t>
    </dgm:pt>
    <dgm:pt modelId="{1C6CC51E-1D13-6E4F-89C0-7EB466B8DF7F}" type="parTrans" cxnId="{7B75E45B-8E6F-A740-9701-206B48AF2D7E}">
      <dgm:prSet/>
      <dgm:spPr/>
      <dgm:t>
        <a:bodyPr/>
        <a:lstStyle/>
        <a:p>
          <a:endParaRPr lang="en-US"/>
        </a:p>
      </dgm:t>
    </dgm:pt>
    <dgm:pt modelId="{C793F280-665F-7249-93B9-9B68DF418E05}" type="sibTrans" cxnId="{7B75E45B-8E6F-A740-9701-206B48AF2D7E}">
      <dgm:prSet/>
      <dgm:spPr/>
      <dgm:t>
        <a:bodyPr/>
        <a:lstStyle/>
        <a:p>
          <a:endParaRPr lang="en-US"/>
        </a:p>
      </dgm:t>
    </dgm:pt>
    <dgm:pt modelId="{E389B349-6B0C-1343-9D42-A7D1C205C789}">
      <dgm:prSet phldrT="[Texto]"/>
      <dgm:spPr/>
      <dgm:t>
        <a:bodyPr/>
        <a:lstStyle/>
        <a:p>
          <a:r>
            <a:rPr lang="pt-BR" dirty="0"/>
            <a:t>Código da eleição para o segundo turno</a:t>
          </a:r>
        </a:p>
      </dgm:t>
    </dgm:pt>
    <dgm:pt modelId="{95B7FFC4-CB05-A94A-B367-9DB6014E395E}" type="parTrans" cxnId="{065A4353-1A16-4D46-B4EA-4B9205E4CC8F}">
      <dgm:prSet/>
      <dgm:spPr/>
      <dgm:t>
        <a:bodyPr/>
        <a:lstStyle/>
        <a:p>
          <a:endParaRPr lang="pt-BR"/>
        </a:p>
      </dgm:t>
    </dgm:pt>
    <dgm:pt modelId="{F298C03A-D73E-B846-ADDC-2BC1D9F5FC82}" type="sibTrans" cxnId="{065A4353-1A16-4D46-B4EA-4B9205E4CC8F}">
      <dgm:prSet/>
      <dgm:spPr/>
      <dgm:t>
        <a:bodyPr/>
        <a:lstStyle/>
        <a:p>
          <a:endParaRPr lang="pt-BR"/>
        </a:p>
      </dgm:t>
    </dgm:pt>
    <dgm:pt modelId="{167EF112-0514-EB49-8143-E5786FE97799}">
      <dgm:prSet phldrT="[Texto]"/>
      <dgm:spPr/>
      <dgm:t>
        <a:bodyPr/>
        <a:lstStyle/>
        <a:p>
          <a:r>
            <a:rPr lang="pt-BR" dirty="0"/>
            <a:t>Fase</a:t>
          </a:r>
        </a:p>
      </dgm:t>
    </dgm:pt>
    <dgm:pt modelId="{574FC934-C06D-274F-9755-0DBD17ECDC8B}" type="parTrans" cxnId="{4601E412-BD86-5240-BF0E-BC06403CB79F}">
      <dgm:prSet/>
      <dgm:spPr/>
      <dgm:t>
        <a:bodyPr/>
        <a:lstStyle/>
        <a:p>
          <a:endParaRPr lang="pt-BR"/>
        </a:p>
      </dgm:t>
    </dgm:pt>
    <dgm:pt modelId="{9CC6E9DF-3F0D-1B49-AF11-0EF274773C3C}" type="sibTrans" cxnId="{4601E412-BD86-5240-BF0E-BC06403CB79F}">
      <dgm:prSet/>
      <dgm:spPr/>
      <dgm:t>
        <a:bodyPr/>
        <a:lstStyle/>
        <a:p>
          <a:endParaRPr lang="pt-BR"/>
        </a:p>
      </dgm:t>
    </dgm:pt>
    <dgm:pt modelId="{9A2E7E90-4B5D-0848-B2EA-38D3D3DCA6B9}">
      <dgm:prSet phldrT="[Texto]"/>
      <dgm:spPr/>
      <dgm:t>
        <a:bodyPr/>
        <a:lstStyle/>
        <a:p>
          <a:r>
            <a:rPr lang="pt-BR" dirty="0"/>
            <a:t>código do processo eleitoral e data limite da divulgação</a:t>
          </a:r>
        </a:p>
      </dgm:t>
    </dgm:pt>
    <dgm:pt modelId="{1D880257-217B-6C4A-98CD-2F6E39DD52B6}" type="parTrans" cxnId="{7C80591A-CDB1-724F-BE3C-E052AB988728}">
      <dgm:prSet/>
      <dgm:spPr/>
      <dgm:t>
        <a:bodyPr/>
        <a:lstStyle/>
        <a:p>
          <a:endParaRPr lang="pt-BR"/>
        </a:p>
      </dgm:t>
    </dgm:pt>
    <dgm:pt modelId="{2707AFF6-5C8F-C540-A147-7756D743520D}" type="sibTrans" cxnId="{7C80591A-CDB1-724F-BE3C-E052AB988728}">
      <dgm:prSet/>
      <dgm:spPr/>
      <dgm:t>
        <a:bodyPr/>
        <a:lstStyle/>
        <a:p>
          <a:endParaRPr lang="pt-BR"/>
        </a:p>
      </dgm:t>
    </dgm:pt>
    <dgm:pt modelId="{7E379B13-E303-A041-BBF6-0082E44F8E52}">
      <dgm:prSet phldrT="[Texto]"/>
      <dgm:spPr/>
      <dgm:t>
        <a:bodyPr/>
        <a:lstStyle/>
        <a:p>
          <a:r>
            <a:rPr lang="pt-BR" dirty="0"/>
            <a:t>Data e ano da ocorrência das eleições do pleito</a:t>
          </a:r>
        </a:p>
      </dgm:t>
    </dgm:pt>
    <dgm:pt modelId="{3CEFF654-43CB-3E43-A105-E62E516CD47C}" type="parTrans" cxnId="{75E53AFE-D9BF-E740-8280-60800559518A}">
      <dgm:prSet/>
      <dgm:spPr/>
      <dgm:t>
        <a:bodyPr/>
        <a:lstStyle/>
        <a:p>
          <a:endParaRPr lang="pt-BR"/>
        </a:p>
      </dgm:t>
    </dgm:pt>
    <dgm:pt modelId="{947ACF01-9D15-0043-9248-0A6666E0248A}" type="sibTrans" cxnId="{75E53AFE-D9BF-E740-8280-60800559518A}">
      <dgm:prSet/>
      <dgm:spPr/>
      <dgm:t>
        <a:bodyPr/>
        <a:lstStyle/>
        <a:p>
          <a:endParaRPr lang="pt-BR"/>
        </a:p>
      </dgm:t>
    </dgm:pt>
    <dgm:pt modelId="{5092DB78-436E-42CE-B652-1144F3EDBEA3}" type="pres">
      <dgm:prSet presAssocID="{A50F6D96-1E82-4D7F-A250-AD1906929056}" presName="linear" presStyleCnt="0">
        <dgm:presLayoutVars>
          <dgm:dir/>
          <dgm:animLvl val="lvl"/>
          <dgm:resizeHandles val="exact"/>
        </dgm:presLayoutVars>
      </dgm:prSet>
      <dgm:spPr/>
    </dgm:pt>
    <dgm:pt modelId="{3FF61E5E-FAA2-D640-BF05-0B9F174B2F91}" type="pres">
      <dgm:prSet presAssocID="{29F64C46-3787-E348-B726-436CFAF50EBC}" presName="parentLin" presStyleCnt="0"/>
      <dgm:spPr/>
    </dgm:pt>
    <dgm:pt modelId="{8E63FF12-7427-354C-8189-61509945A069}" type="pres">
      <dgm:prSet presAssocID="{29F64C46-3787-E348-B726-436CFAF50EBC}" presName="parentLeftMargin" presStyleLbl="node1" presStyleIdx="0" presStyleCnt="5"/>
      <dgm:spPr/>
    </dgm:pt>
    <dgm:pt modelId="{A301EB1D-F53A-1C4C-8679-CCFF6AEA7852}" type="pres">
      <dgm:prSet presAssocID="{29F64C46-3787-E348-B726-436CFAF50EBC}" presName="parentText" presStyleLbl="node1" presStyleIdx="0" presStyleCnt="5">
        <dgm:presLayoutVars>
          <dgm:chMax val="0"/>
          <dgm:bulletEnabled val="1"/>
        </dgm:presLayoutVars>
      </dgm:prSet>
      <dgm:spPr/>
    </dgm:pt>
    <dgm:pt modelId="{84461009-1916-3948-A8C7-2A048E02AC07}" type="pres">
      <dgm:prSet presAssocID="{29F64C46-3787-E348-B726-436CFAF50EBC}" presName="negativeSpace" presStyleCnt="0"/>
      <dgm:spPr/>
    </dgm:pt>
    <dgm:pt modelId="{27DAADBA-ABA4-564B-88BD-276E11C0E9FF}" type="pres">
      <dgm:prSet presAssocID="{29F64C46-3787-E348-B726-436CFAF50EBC}" presName="childText" presStyleLbl="conFgAcc1" presStyleIdx="0" presStyleCnt="5">
        <dgm:presLayoutVars>
          <dgm:bulletEnabled val="1"/>
        </dgm:presLayoutVars>
      </dgm:prSet>
      <dgm:spPr/>
    </dgm:pt>
    <dgm:pt modelId="{072B543C-BCFB-D547-93AF-259F0171822C}" type="pres">
      <dgm:prSet presAssocID="{B618A621-ECD2-B043-BD5E-640A3B9B3964}" presName="spaceBetweenRectangles" presStyleCnt="0"/>
      <dgm:spPr/>
    </dgm:pt>
    <dgm:pt modelId="{BE408896-F1BC-7C48-A4B3-C0A9C2F4CEF1}" type="pres">
      <dgm:prSet presAssocID="{455006C9-E31D-4C45-BA6F-5D432B793454}" presName="parentLin" presStyleCnt="0"/>
      <dgm:spPr/>
    </dgm:pt>
    <dgm:pt modelId="{DFEA6475-16FA-9442-8051-6D5ED84DF126}" type="pres">
      <dgm:prSet presAssocID="{455006C9-E31D-4C45-BA6F-5D432B793454}" presName="parentLeftMargin" presStyleLbl="node1" presStyleIdx="0" presStyleCnt="5"/>
      <dgm:spPr/>
    </dgm:pt>
    <dgm:pt modelId="{4D1B3763-F4D1-4441-9AAB-EBB4D05282C8}" type="pres">
      <dgm:prSet presAssocID="{455006C9-E31D-4C45-BA6F-5D432B793454}" presName="parentText" presStyleLbl="node1" presStyleIdx="1" presStyleCnt="5">
        <dgm:presLayoutVars>
          <dgm:chMax val="0"/>
          <dgm:bulletEnabled val="1"/>
        </dgm:presLayoutVars>
      </dgm:prSet>
      <dgm:spPr/>
    </dgm:pt>
    <dgm:pt modelId="{4AE7E36F-148B-004C-9D21-485367866616}" type="pres">
      <dgm:prSet presAssocID="{455006C9-E31D-4C45-BA6F-5D432B793454}" presName="negativeSpace" presStyleCnt="0"/>
      <dgm:spPr/>
    </dgm:pt>
    <dgm:pt modelId="{6C317202-7C83-794B-AF5D-37CA919E4EAD}" type="pres">
      <dgm:prSet presAssocID="{455006C9-E31D-4C45-BA6F-5D432B793454}" presName="childText" presStyleLbl="conFgAcc1" presStyleIdx="1" presStyleCnt="5">
        <dgm:presLayoutVars>
          <dgm:bulletEnabled val="1"/>
        </dgm:presLayoutVars>
      </dgm:prSet>
      <dgm:spPr/>
    </dgm:pt>
    <dgm:pt modelId="{FA629F40-4E5E-0745-9608-267B6A9D2AA8}" type="pres">
      <dgm:prSet presAssocID="{B82840C6-C7AF-3B4C-B713-58EA194A2986}" presName="spaceBetweenRectangles" presStyleCnt="0"/>
      <dgm:spPr/>
    </dgm:pt>
    <dgm:pt modelId="{A783C4EA-DAB4-443C-A18C-E1835DC31F7A}" type="pres">
      <dgm:prSet presAssocID="{B120D5BF-2F32-485C-9C31-5A426FC6AA5C}" presName="parentLin" presStyleCnt="0"/>
      <dgm:spPr/>
    </dgm:pt>
    <dgm:pt modelId="{407A970C-B447-46F4-8698-AE6511E2AE38}" type="pres">
      <dgm:prSet presAssocID="{B120D5BF-2F32-485C-9C31-5A426FC6AA5C}" presName="parentLeftMargin" presStyleLbl="node1" presStyleIdx="1" presStyleCnt="5"/>
      <dgm:spPr/>
    </dgm:pt>
    <dgm:pt modelId="{5242FDC1-45F4-4456-A313-1B39C41A8A76}" type="pres">
      <dgm:prSet presAssocID="{B120D5BF-2F32-485C-9C31-5A426FC6AA5C}" presName="parentText" presStyleLbl="node1" presStyleIdx="2" presStyleCnt="5">
        <dgm:presLayoutVars>
          <dgm:chMax val="0"/>
          <dgm:bulletEnabled val="1"/>
        </dgm:presLayoutVars>
      </dgm:prSet>
      <dgm:spPr/>
    </dgm:pt>
    <dgm:pt modelId="{2C2970B7-3737-4477-86A9-8A57C5C914F2}" type="pres">
      <dgm:prSet presAssocID="{B120D5BF-2F32-485C-9C31-5A426FC6AA5C}" presName="negativeSpace" presStyleCnt="0"/>
      <dgm:spPr/>
    </dgm:pt>
    <dgm:pt modelId="{C9C84595-1A70-4493-923B-57526A74E914}" type="pres">
      <dgm:prSet presAssocID="{B120D5BF-2F32-485C-9C31-5A426FC6AA5C}" presName="childText" presStyleLbl="conFgAcc1" presStyleIdx="2" presStyleCnt="5">
        <dgm:presLayoutVars>
          <dgm:bulletEnabled val="1"/>
        </dgm:presLayoutVars>
      </dgm:prSet>
      <dgm:spPr/>
    </dgm:pt>
    <dgm:pt modelId="{CD95E7D6-84A4-44E7-A717-FC847B268B82}" type="pres">
      <dgm:prSet presAssocID="{DC0E9E41-44AD-4103-AD34-8F8A10516D32}" presName="spaceBetweenRectangles" presStyleCnt="0"/>
      <dgm:spPr/>
    </dgm:pt>
    <dgm:pt modelId="{19F0634D-E4FA-4F16-BBDD-488E1EA3B3E5}" type="pres">
      <dgm:prSet presAssocID="{769B45C9-7737-43DD-A316-3B92D013B002}" presName="parentLin" presStyleCnt="0"/>
      <dgm:spPr/>
    </dgm:pt>
    <dgm:pt modelId="{2890FF1E-0835-4443-983E-126AA843838E}" type="pres">
      <dgm:prSet presAssocID="{769B45C9-7737-43DD-A316-3B92D013B002}" presName="parentLeftMargin" presStyleLbl="node1" presStyleIdx="2" presStyleCnt="5"/>
      <dgm:spPr/>
    </dgm:pt>
    <dgm:pt modelId="{57C0D1DB-80C3-4155-80E9-D9B4FDF16B63}" type="pres">
      <dgm:prSet presAssocID="{769B45C9-7737-43DD-A316-3B92D013B002}" presName="parentText" presStyleLbl="node1" presStyleIdx="3" presStyleCnt="5">
        <dgm:presLayoutVars>
          <dgm:chMax val="0"/>
          <dgm:bulletEnabled val="1"/>
        </dgm:presLayoutVars>
      </dgm:prSet>
      <dgm:spPr/>
    </dgm:pt>
    <dgm:pt modelId="{7EFD70D3-C59F-438C-A27F-51D923CF576D}" type="pres">
      <dgm:prSet presAssocID="{769B45C9-7737-43DD-A316-3B92D013B002}" presName="negativeSpace" presStyleCnt="0"/>
      <dgm:spPr/>
    </dgm:pt>
    <dgm:pt modelId="{FE3755EA-9F2E-442B-8CF7-8561AD10A614}" type="pres">
      <dgm:prSet presAssocID="{769B45C9-7737-43DD-A316-3B92D013B002}" presName="childText" presStyleLbl="conFgAcc1" presStyleIdx="3" presStyleCnt="5">
        <dgm:presLayoutVars>
          <dgm:bulletEnabled val="1"/>
        </dgm:presLayoutVars>
      </dgm:prSet>
      <dgm:spPr/>
    </dgm:pt>
    <dgm:pt modelId="{636D234A-2CA7-4E46-82E0-E42F97484215}" type="pres">
      <dgm:prSet presAssocID="{4E937510-E806-43F7-A262-2507EF49EA85}" presName="spaceBetweenRectangles" presStyleCnt="0"/>
      <dgm:spPr/>
    </dgm:pt>
    <dgm:pt modelId="{29D5213B-558B-4624-8EFB-8FAF881F7DBE}" type="pres">
      <dgm:prSet presAssocID="{95082C9E-86BD-4050-9D05-74E465B480D7}" presName="parentLin" presStyleCnt="0"/>
      <dgm:spPr/>
    </dgm:pt>
    <dgm:pt modelId="{CDD0C999-1212-46CA-88BA-80AA0C5C6A44}" type="pres">
      <dgm:prSet presAssocID="{95082C9E-86BD-4050-9D05-74E465B480D7}" presName="parentLeftMargin" presStyleLbl="node1" presStyleIdx="3" presStyleCnt="5"/>
      <dgm:spPr/>
    </dgm:pt>
    <dgm:pt modelId="{F73C1551-0D02-453A-8E70-10E5A919D283}" type="pres">
      <dgm:prSet presAssocID="{95082C9E-86BD-4050-9D05-74E465B480D7}" presName="parentText" presStyleLbl="node1" presStyleIdx="4" presStyleCnt="5">
        <dgm:presLayoutVars>
          <dgm:chMax val="0"/>
          <dgm:bulletEnabled val="1"/>
        </dgm:presLayoutVars>
      </dgm:prSet>
      <dgm:spPr/>
    </dgm:pt>
    <dgm:pt modelId="{1B6C202A-611B-4640-AEB8-9CCD9E67E389}" type="pres">
      <dgm:prSet presAssocID="{95082C9E-86BD-4050-9D05-74E465B480D7}" presName="negativeSpace" presStyleCnt="0"/>
      <dgm:spPr/>
    </dgm:pt>
    <dgm:pt modelId="{FE0C3766-CC2D-4891-85FD-42E65C57A207}" type="pres">
      <dgm:prSet presAssocID="{95082C9E-86BD-4050-9D05-74E465B480D7}" presName="childText" presStyleLbl="conFgAcc1" presStyleIdx="4" presStyleCnt="5">
        <dgm:presLayoutVars>
          <dgm:bulletEnabled val="1"/>
        </dgm:presLayoutVars>
      </dgm:prSet>
      <dgm:spPr/>
    </dgm:pt>
  </dgm:ptLst>
  <dgm:cxnLst>
    <dgm:cxn modelId="{9D43BC00-2B9D-5B40-8EE1-6986D8A92221}" srcId="{A50F6D96-1E82-4D7F-A250-AD1906929056}" destId="{455006C9-E31D-4C45-BA6F-5D432B793454}" srcOrd="1" destOrd="0" parTransId="{E66DAA83-899C-F448-A381-5D2D341FF63A}" sibTransId="{B82840C6-C7AF-3B4C-B713-58EA194A2986}"/>
    <dgm:cxn modelId="{06840206-2B23-4D8A-B3E6-1AC2D7870EC2}" srcId="{A50F6D96-1E82-4D7F-A250-AD1906929056}" destId="{B120D5BF-2F32-485C-9C31-5A426FC6AA5C}" srcOrd="2" destOrd="0" parTransId="{B6D8AA70-5953-4D5D-866F-1B784EF7488A}" sibTransId="{DC0E9E41-44AD-4103-AD34-8F8A10516D32}"/>
    <dgm:cxn modelId="{6BED9E08-F06E-0943-B7E3-8AFFC7666AAB}" type="presOf" srcId="{89738219-DC3B-104F-9428-6722C0B1CEEE}" destId="{FE3755EA-9F2E-442B-8CF7-8561AD10A614}" srcOrd="0" destOrd="0" presId="urn:microsoft.com/office/officeart/2005/8/layout/list1"/>
    <dgm:cxn modelId="{D381BD0D-9BE4-CF45-A64E-8F8F18A69405}" type="presOf" srcId="{455006C9-E31D-4C45-BA6F-5D432B793454}" destId="{DFEA6475-16FA-9442-8051-6D5ED84DF126}" srcOrd="0" destOrd="0" presId="urn:microsoft.com/office/officeart/2005/8/layout/list1"/>
    <dgm:cxn modelId="{4601E412-BD86-5240-BF0E-BC06403CB79F}" srcId="{29F64C46-3787-E348-B726-436CFAF50EBC}" destId="{167EF112-0514-EB49-8143-E5786FE97799}" srcOrd="1" destOrd="0" parTransId="{574FC934-C06D-274F-9755-0DBD17ECDC8B}" sibTransId="{9CC6E9DF-3F0D-1B49-AF11-0EF274773C3C}"/>
    <dgm:cxn modelId="{7C80591A-CDB1-724F-BE3C-E052AB988728}" srcId="{455006C9-E31D-4C45-BA6F-5D432B793454}" destId="{9A2E7E90-4B5D-0848-B2EA-38D3D3DCA6B9}" srcOrd="2" destOrd="0" parTransId="{1D880257-217B-6C4A-98CD-2F6E39DD52B6}" sibTransId="{2707AFF6-5C8F-C540-A147-7756D743520D}"/>
    <dgm:cxn modelId="{5545C324-49C3-874F-9ED4-8E4A4743B761}" srcId="{769B45C9-7737-43DD-A316-3B92D013B002}" destId="{89738219-DC3B-104F-9428-6722C0B1CEEE}" srcOrd="0" destOrd="0" parTransId="{9C3DED1D-5D79-7949-85EC-3EAB978BED80}" sibTransId="{77DBEDAA-1C73-944A-A114-769EDBF3E7B2}"/>
    <dgm:cxn modelId="{C6DA002C-D5E6-B346-A7DB-A6BA2E94F8C5}" type="presOf" srcId="{C0521545-E0CB-2F4F-81DF-5FF6770F7186}" destId="{FE3755EA-9F2E-442B-8CF7-8561AD10A614}" srcOrd="0" destOrd="1" presId="urn:microsoft.com/office/officeart/2005/8/layout/list1"/>
    <dgm:cxn modelId="{1EAF792D-8B2C-C74C-8090-F4A6D40F554F}" type="presOf" srcId="{7E379B13-E303-A041-BBF6-0082E44F8E52}" destId="{6C317202-7C83-794B-AF5D-37CA919E4EAD}" srcOrd="0" destOrd="1" presId="urn:microsoft.com/office/officeart/2005/8/layout/list1"/>
    <dgm:cxn modelId="{812A8435-B858-4A4A-9E78-6E34D3D901F4}" type="presOf" srcId="{29F64C46-3787-E348-B726-436CFAF50EBC}" destId="{8E63FF12-7427-354C-8189-61509945A069}" srcOrd="0" destOrd="0" presId="urn:microsoft.com/office/officeart/2005/8/layout/list1"/>
    <dgm:cxn modelId="{BF09B235-3789-4066-A1E1-E59D3019CE18}" type="presOf" srcId="{BF5CA7FC-199B-435C-AD84-383E649BB438}" destId="{FE0C3766-CC2D-4891-85FD-42E65C57A207}" srcOrd="0" destOrd="0" presId="urn:microsoft.com/office/officeart/2005/8/layout/list1"/>
    <dgm:cxn modelId="{45E97840-B129-46CF-9B08-06E1D899101F}" srcId="{A50F6D96-1E82-4D7F-A250-AD1906929056}" destId="{769B45C9-7737-43DD-A316-3B92D013B002}" srcOrd="3" destOrd="0" parTransId="{EB534F89-8FB2-40B1-A808-760B94C05B11}" sibTransId="{4E937510-E806-43F7-A262-2507EF49EA85}"/>
    <dgm:cxn modelId="{7B75E45B-8E6F-A740-9701-206B48AF2D7E}" srcId="{29F64C46-3787-E348-B726-436CFAF50EBC}" destId="{4919EF30-3AAF-FF48-8AB6-D83041802927}" srcOrd="0" destOrd="0" parTransId="{1C6CC51E-1D13-6E4F-89C0-7EB466B8DF7F}" sibTransId="{C793F280-665F-7249-93B9-9B68DF418E05}"/>
    <dgm:cxn modelId="{BF07FC5C-45F9-4B07-82E6-5689C9CD3AF7}" type="presOf" srcId="{769B45C9-7737-43DD-A316-3B92D013B002}" destId="{57C0D1DB-80C3-4155-80E9-D9B4FDF16B63}" srcOrd="1" destOrd="0" presId="urn:microsoft.com/office/officeart/2005/8/layout/list1"/>
    <dgm:cxn modelId="{2EC25464-3517-3849-81CA-32CD0D2148ED}" srcId="{A50F6D96-1E82-4D7F-A250-AD1906929056}" destId="{29F64C46-3787-E348-B726-436CFAF50EBC}" srcOrd="0" destOrd="0" parTransId="{8EAF8FF6-5723-A449-AA68-963078DE942B}" sibTransId="{B618A621-ECD2-B043-BD5E-640A3B9B3964}"/>
    <dgm:cxn modelId="{A3086547-2E02-44F4-9815-B463664E7EBA}" type="presOf" srcId="{B120D5BF-2F32-485C-9C31-5A426FC6AA5C}" destId="{407A970C-B447-46F4-8698-AE6511E2AE38}" srcOrd="0" destOrd="0" presId="urn:microsoft.com/office/officeart/2005/8/layout/list1"/>
    <dgm:cxn modelId="{23B00A6C-49E2-482F-BF88-DDBD8D77DF5A}" srcId="{B120D5BF-2F32-485C-9C31-5A426FC6AA5C}" destId="{280D655A-034A-424A-9CC8-DC2181C5BB5C}" srcOrd="0" destOrd="0" parTransId="{F436BC29-09F0-4256-BCD6-B8FB4F901A13}" sibTransId="{FCEC202D-71C7-4877-B2A0-175C27F9C132}"/>
    <dgm:cxn modelId="{065A4353-1A16-4D46-B4EA-4B9205E4CC8F}" srcId="{B120D5BF-2F32-485C-9C31-5A426FC6AA5C}" destId="{E389B349-6B0C-1343-9D42-A7D1C205C789}" srcOrd="1" destOrd="0" parTransId="{95B7FFC4-CB05-A94A-B367-9DB6014E395E}" sibTransId="{F298C03A-D73E-B846-ADDC-2BC1D9F5FC82}"/>
    <dgm:cxn modelId="{7AB6F278-131B-0A48-AA50-E678738A8AC1}" type="presOf" srcId="{9A2E7E90-4B5D-0848-B2EA-38D3D3DCA6B9}" destId="{6C317202-7C83-794B-AF5D-37CA919E4EAD}" srcOrd="0" destOrd="2" presId="urn:microsoft.com/office/officeart/2005/8/layout/list1"/>
    <dgm:cxn modelId="{4F75837D-FF85-A448-8E0F-F6FB630D43F0}" type="presOf" srcId="{167EF112-0514-EB49-8143-E5786FE97799}" destId="{27DAADBA-ABA4-564B-88BD-276E11C0E9FF}" srcOrd="0" destOrd="1" presId="urn:microsoft.com/office/officeart/2005/8/layout/list1"/>
    <dgm:cxn modelId="{062AB088-FCC9-4065-A3DA-C148BEC0B931}" type="presOf" srcId="{A50F6D96-1E82-4D7F-A250-AD1906929056}" destId="{5092DB78-436E-42CE-B652-1144F3EDBEA3}" srcOrd="0" destOrd="0" presId="urn:microsoft.com/office/officeart/2005/8/layout/list1"/>
    <dgm:cxn modelId="{D104648D-C5C7-F245-8D4A-76746E1B44AD}" type="presOf" srcId="{29F64C46-3787-E348-B726-436CFAF50EBC}" destId="{A301EB1D-F53A-1C4C-8679-CCFF6AEA7852}" srcOrd="1" destOrd="0" presId="urn:microsoft.com/office/officeart/2005/8/layout/list1"/>
    <dgm:cxn modelId="{5E29868D-D606-470B-8D58-E4B2A0D3F148}" type="presOf" srcId="{B120D5BF-2F32-485C-9C31-5A426FC6AA5C}" destId="{5242FDC1-45F4-4456-A313-1B39C41A8A76}" srcOrd="1" destOrd="0" presId="urn:microsoft.com/office/officeart/2005/8/layout/list1"/>
    <dgm:cxn modelId="{2EDCC995-C63E-EB4F-A9B0-C46DA456F7C2}" type="presOf" srcId="{E389B349-6B0C-1343-9D42-A7D1C205C789}" destId="{C9C84595-1A70-4493-923B-57526A74E914}" srcOrd="0" destOrd="1" presId="urn:microsoft.com/office/officeart/2005/8/layout/list1"/>
    <dgm:cxn modelId="{F51585AA-2AC8-8840-8B22-5EA0A3FC5602}" type="presOf" srcId="{07E8D3EF-BEDF-5F45-8CCF-9AAD23023FED}" destId="{6C317202-7C83-794B-AF5D-37CA919E4EAD}" srcOrd="0" destOrd="0" presId="urn:microsoft.com/office/officeart/2005/8/layout/list1"/>
    <dgm:cxn modelId="{07B140B0-1E57-6D4E-A7BB-FAC7140D25B4}" type="presOf" srcId="{455006C9-E31D-4C45-BA6F-5D432B793454}" destId="{4D1B3763-F4D1-4441-9AAB-EBB4D05282C8}" srcOrd="1" destOrd="0" presId="urn:microsoft.com/office/officeart/2005/8/layout/list1"/>
    <dgm:cxn modelId="{FB63ACB5-FF62-6A4B-BEE5-9BE899226B9B}" srcId="{455006C9-E31D-4C45-BA6F-5D432B793454}" destId="{07E8D3EF-BEDF-5F45-8CCF-9AAD23023FED}" srcOrd="0" destOrd="0" parTransId="{BD634758-76CF-DA4A-8DB6-F79E8D7AAF53}" sibTransId="{45ACB9B4-11B3-104B-963E-DD313CD0036C}"/>
    <dgm:cxn modelId="{608C43B8-2D26-4152-B1CA-F8FBC2541554}" srcId="{A50F6D96-1E82-4D7F-A250-AD1906929056}" destId="{95082C9E-86BD-4050-9D05-74E465B480D7}" srcOrd="4" destOrd="0" parTransId="{E71E4BD0-23AA-4330-B54E-87ECE42C8D54}" sibTransId="{0F16C1AE-04A7-4C20-97BD-949098FF76E7}"/>
    <dgm:cxn modelId="{1FA565C5-8F4B-455B-BF3D-53E74A883FF2}" type="presOf" srcId="{95082C9E-86BD-4050-9D05-74E465B480D7}" destId="{F73C1551-0D02-453A-8E70-10E5A919D283}" srcOrd="1" destOrd="0" presId="urn:microsoft.com/office/officeart/2005/8/layout/list1"/>
    <dgm:cxn modelId="{DBF5D3D4-5DEF-4A15-881F-69DAD61BBAEA}" type="presOf" srcId="{95082C9E-86BD-4050-9D05-74E465B480D7}" destId="{CDD0C999-1212-46CA-88BA-80AA0C5C6A44}" srcOrd="0" destOrd="0" presId="urn:microsoft.com/office/officeart/2005/8/layout/list1"/>
    <dgm:cxn modelId="{4C94E6D7-346A-4B4E-B1E6-FEB9936D1651}" type="presOf" srcId="{280D655A-034A-424A-9CC8-DC2181C5BB5C}" destId="{C9C84595-1A70-4493-923B-57526A74E914}" srcOrd="0" destOrd="0" presId="urn:microsoft.com/office/officeart/2005/8/layout/list1"/>
    <dgm:cxn modelId="{59F094DB-2C93-4070-AC6C-DDC251B2B8AB}" type="presOf" srcId="{769B45C9-7737-43DD-A316-3B92D013B002}" destId="{2890FF1E-0835-4443-983E-126AA843838E}" srcOrd="0" destOrd="0" presId="urn:microsoft.com/office/officeart/2005/8/layout/list1"/>
    <dgm:cxn modelId="{9EEC14DC-B84D-EC45-BA6F-A168882066BD}" type="presOf" srcId="{4919EF30-3AAF-FF48-8AB6-D83041802927}" destId="{27DAADBA-ABA4-564B-88BD-276E11C0E9FF}" srcOrd="0" destOrd="0" presId="urn:microsoft.com/office/officeart/2005/8/layout/list1"/>
    <dgm:cxn modelId="{4205B4F0-EAB1-1049-9315-4BE5E6D7F7FA}" srcId="{769B45C9-7737-43DD-A316-3B92D013B002}" destId="{C0521545-E0CB-2F4F-81DF-5FF6770F7186}" srcOrd="1" destOrd="0" parTransId="{A34B0CB7-DF14-AD41-B3D1-2F880BA497AA}" sibTransId="{FDA7DDB2-09F1-6049-92C9-D2738AF72EC2}"/>
    <dgm:cxn modelId="{4B1F7FFC-A1D9-442D-9F3A-CB1AF5211789}" srcId="{95082C9E-86BD-4050-9D05-74E465B480D7}" destId="{BF5CA7FC-199B-435C-AD84-383E649BB438}" srcOrd="0" destOrd="0" parTransId="{F34B42EB-140E-4E6F-9FEF-1E7C5611C506}" sibTransId="{74EA330A-89C9-4070-8E85-6222CBCC5157}"/>
    <dgm:cxn modelId="{75E53AFE-D9BF-E740-8280-60800559518A}" srcId="{455006C9-E31D-4C45-BA6F-5D432B793454}" destId="{7E379B13-E303-A041-BBF6-0082E44F8E52}" srcOrd="1" destOrd="0" parTransId="{3CEFF654-43CB-3E43-A105-E62E516CD47C}" sibTransId="{947ACF01-9D15-0043-9248-0A6666E0248A}"/>
    <dgm:cxn modelId="{FAA7DCD3-1EBD-A64F-9F08-A1D46431CD51}" type="presParOf" srcId="{5092DB78-436E-42CE-B652-1144F3EDBEA3}" destId="{3FF61E5E-FAA2-D640-BF05-0B9F174B2F91}" srcOrd="0" destOrd="0" presId="urn:microsoft.com/office/officeart/2005/8/layout/list1"/>
    <dgm:cxn modelId="{A3CF4E00-8A1A-B747-B390-898EA4046D97}" type="presParOf" srcId="{3FF61E5E-FAA2-D640-BF05-0B9F174B2F91}" destId="{8E63FF12-7427-354C-8189-61509945A069}" srcOrd="0" destOrd="0" presId="urn:microsoft.com/office/officeart/2005/8/layout/list1"/>
    <dgm:cxn modelId="{7DBA093C-085D-BD48-ACE7-8C296275B0CC}" type="presParOf" srcId="{3FF61E5E-FAA2-D640-BF05-0B9F174B2F91}" destId="{A301EB1D-F53A-1C4C-8679-CCFF6AEA7852}" srcOrd="1" destOrd="0" presId="urn:microsoft.com/office/officeart/2005/8/layout/list1"/>
    <dgm:cxn modelId="{1D149BF6-DB66-0848-B901-4CA1628D0B54}" type="presParOf" srcId="{5092DB78-436E-42CE-B652-1144F3EDBEA3}" destId="{84461009-1916-3948-A8C7-2A048E02AC07}" srcOrd="1" destOrd="0" presId="urn:microsoft.com/office/officeart/2005/8/layout/list1"/>
    <dgm:cxn modelId="{27934610-8744-2B4B-9FCE-6C73A5343458}" type="presParOf" srcId="{5092DB78-436E-42CE-B652-1144F3EDBEA3}" destId="{27DAADBA-ABA4-564B-88BD-276E11C0E9FF}" srcOrd="2" destOrd="0" presId="urn:microsoft.com/office/officeart/2005/8/layout/list1"/>
    <dgm:cxn modelId="{4CB98E4F-9513-E44D-BE65-0DA4738B9D9B}" type="presParOf" srcId="{5092DB78-436E-42CE-B652-1144F3EDBEA3}" destId="{072B543C-BCFB-D547-93AF-259F0171822C}" srcOrd="3" destOrd="0" presId="urn:microsoft.com/office/officeart/2005/8/layout/list1"/>
    <dgm:cxn modelId="{95B9E6F6-A7B6-C842-8164-A0375E74903A}" type="presParOf" srcId="{5092DB78-436E-42CE-B652-1144F3EDBEA3}" destId="{BE408896-F1BC-7C48-A4B3-C0A9C2F4CEF1}" srcOrd="4" destOrd="0" presId="urn:microsoft.com/office/officeart/2005/8/layout/list1"/>
    <dgm:cxn modelId="{66BAA26B-DA22-E54D-8384-73EE4A0C50C8}" type="presParOf" srcId="{BE408896-F1BC-7C48-A4B3-C0A9C2F4CEF1}" destId="{DFEA6475-16FA-9442-8051-6D5ED84DF126}" srcOrd="0" destOrd="0" presId="urn:microsoft.com/office/officeart/2005/8/layout/list1"/>
    <dgm:cxn modelId="{70C55142-BE6D-304F-9670-A30D677D5FD1}" type="presParOf" srcId="{BE408896-F1BC-7C48-A4B3-C0A9C2F4CEF1}" destId="{4D1B3763-F4D1-4441-9AAB-EBB4D05282C8}" srcOrd="1" destOrd="0" presId="urn:microsoft.com/office/officeart/2005/8/layout/list1"/>
    <dgm:cxn modelId="{C73C1BE5-696E-1646-8FFB-121535BAB3CA}" type="presParOf" srcId="{5092DB78-436E-42CE-B652-1144F3EDBEA3}" destId="{4AE7E36F-148B-004C-9D21-485367866616}" srcOrd="5" destOrd="0" presId="urn:microsoft.com/office/officeart/2005/8/layout/list1"/>
    <dgm:cxn modelId="{3D84B0E8-14F7-DF4C-9907-BC013C507656}" type="presParOf" srcId="{5092DB78-436E-42CE-B652-1144F3EDBEA3}" destId="{6C317202-7C83-794B-AF5D-37CA919E4EAD}" srcOrd="6" destOrd="0" presId="urn:microsoft.com/office/officeart/2005/8/layout/list1"/>
    <dgm:cxn modelId="{581551F0-6CB2-D54C-8749-FC3706BF2801}" type="presParOf" srcId="{5092DB78-436E-42CE-B652-1144F3EDBEA3}" destId="{FA629F40-4E5E-0745-9608-267B6A9D2AA8}" srcOrd="7" destOrd="0" presId="urn:microsoft.com/office/officeart/2005/8/layout/list1"/>
    <dgm:cxn modelId="{C7BEB473-4601-4A10-8466-72FD6D8CB180}" type="presParOf" srcId="{5092DB78-436E-42CE-B652-1144F3EDBEA3}" destId="{A783C4EA-DAB4-443C-A18C-E1835DC31F7A}" srcOrd="8" destOrd="0" presId="urn:microsoft.com/office/officeart/2005/8/layout/list1"/>
    <dgm:cxn modelId="{AB27BB47-4FC2-4C2C-A037-4063F2F903CB}" type="presParOf" srcId="{A783C4EA-DAB4-443C-A18C-E1835DC31F7A}" destId="{407A970C-B447-46F4-8698-AE6511E2AE38}" srcOrd="0" destOrd="0" presId="urn:microsoft.com/office/officeart/2005/8/layout/list1"/>
    <dgm:cxn modelId="{64599FA3-7AE6-40B2-91CB-62A2A72A546B}" type="presParOf" srcId="{A783C4EA-DAB4-443C-A18C-E1835DC31F7A}" destId="{5242FDC1-45F4-4456-A313-1B39C41A8A76}" srcOrd="1" destOrd="0" presId="urn:microsoft.com/office/officeart/2005/8/layout/list1"/>
    <dgm:cxn modelId="{68B7754A-9B3A-427D-BB5A-01B242789E7E}" type="presParOf" srcId="{5092DB78-436E-42CE-B652-1144F3EDBEA3}" destId="{2C2970B7-3737-4477-86A9-8A57C5C914F2}" srcOrd="9" destOrd="0" presId="urn:microsoft.com/office/officeart/2005/8/layout/list1"/>
    <dgm:cxn modelId="{549E0B72-471B-42CE-A627-CC2F0B121F4D}" type="presParOf" srcId="{5092DB78-436E-42CE-B652-1144F3EDBEA3}" destId="{C9C84595-1A70-4493-923B-57526A74E914}" srcOrd="10" destOrd="0" presId="urn:microsoft.com/office/officeart/2005/8/layout/list1"/>
    <dgm:cxn modelId="{3F729719-0C45-427F-A564-538F95704E45}" type="presParOf" srcId="{5092DB78-436E-42CE-B652-1144F3EDBEA3}" destId="{CD95E7D6-84A4-44E7-A717-FC847B268B82}" srcOrd="11" destOrd="0" presId="urn:microsoft.com/office/officeart/2005/8/layout/list1"/>
    <dgm:cxn modelId="{C52DEB6A-EA43-44AE-B9DC-FB5F960762FA}" type="presParOf" srcId="{5092DB78-436E-42CE-B652-1144F3EDBEA3}" destId="{19F0634D-E4FA-4F16-BBDD-488E1EA3B3E5}" srcOrd="12" destOrd="0" presId="urn:microsoft.com/office/officeart/2005/8/layout/list1"/>
    <dgm:cxn modelId="{8C6B7C89-5F0C-4699-A28A-A15762B155C9}" type="presParOf" srcId="{19F0634D-E4FA-4F16-BBDD-488E1EA3B3E5}" destId="{2890FF1E-0835-4443-983E-126AA843838E}" srcOrd="0" destOrd="0" presId="urn:microsoft.com/office/officeart/2005/8/layout/list1"/>
    <dgm:cxn modelId="{10670055-EC8B-49D2-BA78-993225E9BB57}" type="presParOf" srcId="{19F0634D-E4FA-4F16-BBDD-488E1EA3B3E5}" destId="{57C0D1DB-80C3-4155-80E9-D9B4FDF16B63}" srcOrd="1" destOrd="0" presId="urn:microsoft.com/office/officeart/2005/8/layout/list1"/>
    <dgm:cxn modelId="{C3CFEBC9-19B0-49F6-9757-6661AC883A53}" type="presParOf" srcId="{5092DB78-436E-42CE-B652-1144F3EDBEA3}" destId="{7EFD70D3-C59F-438C-A27F-51D923CF576D}" srcOrd="13" destOrd="0" presId="urn:microsoft.com/office/officeart/2005/8/layout/list1"/>
    <dgm:cxn modelId="{4DA8BE8E-9D46-433A-BA32-CD8BE2EB540C}" type="presParOf" srcId="{5092DB78-436E-42CE-B652-1144F3EDBEA3}" destId="{FE3755EA-9F2E-442B-8CF7-8561AD10A614}" srcOrd="14" destOrd="0" presId="urn:microsoft.com/office/officeart/2005/8/layout/list1"/>
    <dgm:cxn modelId="{92DAB970-8AE2-4578-91A3-EBC79E952C5A}" type="presParOf" srcId="{5092DB78-436E-42CE-B652-1144F3EDBEA3}" destId="{636D234A-2CA7-4E46-82E0-E42F97484215}" srcOrd="15" destOrd="0" presId="urn:microsoft.com/office/officeart/2005/8/layout/list1"/>
    <dgm:cxn modelId="{37D6874B-E0CB-41A7-8590-A3470A85D1F6}" type="presParOf" srcId="{5092DB78-436E-42CE-B652-1144F3EDBEA3}" destId="{29D5213B-558B-4624-8EFB-8FAF881F7DBE}" srcOrd="16" destOrd="0" presId="urn:microsoft.com/office/officeart/2005/8/layout/list1"/>
    <dgm:cxn modelId="{C27855FE-F4E7-46E5-9914-292F464A2278}" type="presParOf" srcId="{29D5213B-558B-4624-8EFB-8FAF881F7DBE}" destId="{CDD0C999-1212-46CA-88BA-80AA0C5C6A44}" srcOrd="0" destOrd="0" presId="urn:microsoft.com/office/officeart/2005/8/layout/list1"/>
    <dgm:cxn modelId="{69C8E66B-1DCD-4854-8C6A-3C6693CC1A03}" type="presParOf" srcId="{29D5213B-558B-4624-8EFB-8FAF881F7DBE}" destId="{F73C1551-0D02-453A-8E70-10E5A919D283}" srcOrd="1" destOrd="0" presId="urn:microsoft.com/office/officeart/2005/8/layout/list1"/>
    <dgm:cxn modelId="{749D2F82-7CBB-4889-923E-5E9D8EB597D4}" type="presParOf" srcId="{5092DB78-436E-42CE-B652-1144F3EDBEA3}" destId="{1B6C202A-611B-4640-AEB8-9CCD9E67E389}" srcOrd="17" destOrd="0" presId="urn:microsoft.com/office/officeart/2005/8/layout/list1"/>
    <dgm:cxn modelId="{51A62694-AB23-4BDF-8925-981402CAB338}" type="presParOf" srcId="{5092DB78-436E-42CE-B652-1144F3EDBEA3}" destId="{FE0C3766-CC2D-4891-85FD-42E65C57A207}" srcOrd="18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A50F6D96-1E82-4D7F-A250-AD1906929056}" type="doc">
      <dgm:prSet loTypeId="urn:microsoft.com/office/officeart/2005/8/layout/list1" loCatId="list" qsTypeId="urn:microsoft.com/office/officeart/2005/8/quickstyle/simple5" qsCatId="simple" csTypeId="urn:microsoft.com/office/officeart/2005/8/colors/accent3_1" csCatId="accent3" phldr="1"/>
      <dgm:spPr/>
      <dgm:t>
        <a:bodyPr/>
        <a:lstStyle/>
        <a:p>
          <a:endParaRPr lang="pt-BR"/>
        </a:p>
      </dgm:t>
    </dgm:pt>
    <dgm:pt modelId="{769B45C9-7737-43DD-A316-3B92D013B002}">
      <dgm:prSet phldrT="[Texto]"/>
      <dgm:spPr/>
      <dgm:t>
        <a:bodyPr/>
        <a:lstStyle/>
        <a:p>
          <a:r>
            <a:rPr lang="pt-BR" dirty="0"/>
            <a:t>Abrangências</a:t>
          </a:r>
        </a:p>
      </dgm:t>
    </dgm:pt>
    <dgm:pt modelId="{EB534F89-8FB2-40B1-A808-760B94C05B11}" type="parTrans" cxnId="{45E97840-B129-46CF-9B08-06E1D899101F}">
      <dgm:prSet/>
      <dgm:spPr/>
      <dgm:t>
        <a:bodyPr/>
        <a:lstStyle/>
        <a:p>
          <a:endParaRPr lang="pt-BR"/>
        </a:p>
      </dgm:t>
    </dgm:pt>
    <dgm:pt modelId="{4E937510-E806-43F7-A262-2507EF49EA85}" type="sibTrans" cxnId="{45E97840-B129-46CF-9B08-06E1D899101F}">
      <dgm:prSet/>
      <dgm:spPr/>
      <dgm:t>
        <a:bodyPr/>
        <a:lstStyle/>
        <a:p>
          <a:endParaRPr lang="pt-BR"/>
        </a:p>
      </dgm:t>
    </dgm:pt>
    <dgm:pt modelId="{95082C9E-86BD-4050-9D05-74E465B480D7}">
      <dgm:prSet phldrT="[Texto]"/>
      <dgm:spPr/>
      <dgm:t>
        <a:bodyPr/>
        <a:lstStyle/>
        <a:p>
          <a:r>
            <a:rPr lang="pt-BR" dirty="0"/>
            <a:t>Municípios</a:t>
          </a:r>
        </a:p>
      </dgm:t>
    </dgm:pt>
    <dgm:pt modelId="{E71E4BD0-23AA-4330-B54E-87ECE42C8D54}" type="parTrans" cxnId="{608C43B8-2D26-4152-B1CA-F8FBC2541554}">
      <dgm:prSet/>
      <dgm:spPr/>
      <dgm:t>
        <a:bodyPr/>
        <a:lstStyle/>
        <a:p>
          <a:endParaRPr lang="pt-BR"/>
        </a:p>
      </dgm:t>
    </dgm:pt>
    <dgm:pt modelId="{0F16C1AE-04A7-4C20-97BD-949098FF76E7}" type="sibTrans" cxnId="{608C43B8-2D26-4152-B1CA-F8FBC2541554}">
      <dgm:prSet/>
      <dgm:spPr/>
      <dgm:t>
        <a:bodyPr/>
        <a:lstStyle/>
        <a:p>
          <a:endParaRPr lang="pt-BR"/>
        </a:p>
      </dgm:t>
    </dgm:pt>
    <dgm:pt modelId="{BF5CA7FC-199B-435C-AD84-383E649BB438}">
      <dgm:prSet phldrT="[Texto]"/>
      <dgm:spPr/>
      <dgm:t>
        <a:bodyPr/>
        <a:lstStyle/>
        <a:p>
          <a:r>
            <a:rPr lang="pt-BR" dirty="0"/>
            <a:t>Código, Nome e Zonas</a:t>
          </a:r>
        </a:p>
      </dgm:t>
    </dgm:pt>
    <dgm:pt modelId="{F34B42EB-140E-4E6F-9FEF-1E7C5611C506}" type="parTrans" cxnId="{4B1F7FFC-A1D9-442D-9F3A-CB1AF5211789}">
      <dgm:prSet/>
      <dgm:spPr/>
      <dgm:t>
        <a:bodyPr/>
        <a:lstStyle/>
        <a:p>
          <a:endParaRPr lang="pt-BR"/>
        </a:p>
      </dgm:t>
    </dgm:pt>
    <dgm:pt modelId="{74EA330A-89C9-4070-8E85-6222CBCC5157}" type="sibTrans" cxnId="{4B1F7FFC-A1D9-442D-9F3A-CB1AF5211789}">
      <dgm:prSet/>
      <dgm:spPr/>
      <dgm:t>
        <a:bodyPr/>
        <a:lstStyle/>
        <a:p>
          <a:endParaRPr lang="pt-BR"/>
        </a:p>
      </dgm:t>
    </dgm:pt>
    <dgm:pt modelId="{89738219-DC3B-104F-9428-6722C0B1CEEE}">
      <dgm:prSet phldrT="[Texto]"/>
      <dgm:spPr/>
      <dgm:t>
        <a:bodyPr/>
        <a:lstStyle/>
        <a:p>
          <a:r>
            <a:rPr lang="pt-BR" dirty="0"/>
            <a:t>Código (Sigla da UF)</a:t>
          </a:r>
        </a:p>
      </dgm:t>
    </dgm:pt>
    <dgm:pt modelId="{9C3DED1D-5D79-7949-85EC-3EAB978BED80}" type="parTrans" cxnId="{5545C324-49C3-874F-9ED4-8E4A4743B761}">
      <dgm:prSet/>
      <dgm:spPr/>
      <dgm:t>
        <a:bodyPr/>
        <a:lstStyle/>
        <a:p>
          <a:endParaRPr lang="en-US"/>
        </a:p>
      </dgm:t>
    </dgm:pt>
    <dgm:pt modelId="{77DBEDAA-1C73-944A-A114-769EDBF3E7B2}" type="sibTrans" cxnId="{5545C324-49C3-874F-9ED4-8E4A4743B761}">
      <dgm:prSet/>
      <dgm:spPr/>
      <dgm:t>
        <a:bodyPr/>
        <a:lstStyle/>
        <a:p>
          <a:endParaRPr lang="en-US"/>
        </a:p>
      </dgm:t>
    </dgm:pt>
    <dgm:pt modelId="{C0521545-E0CB-2F4F-81DF-5FF6770F7186}">
      <dgm:prSet phldrT="[Texto]"/>
      <dgm:spPr/>
      <dgm:t>
        <a:bodyPr/>
        <a:lstStyle/>
        <a:p>
          <a:r>
            <a:rPr lang="pt-BR" dirty="0"/>
            <a:t>Descrição</a:t>
          </a:r>
        </a:p>
      </dgm:t>
    </dgm:pt>
    <dgm:pt modelId="{A34B0CB7-DF14-AD41-B3D1-2F880BA497AA}" type="parTrans" cxnId="{4205B4F0-EAB1-1049-9315-4BE5E6D7F7FA}">
      <dgm:prSet/>
      <dgm:spPr/>
      <dgm:t>
        <a:bodyPr/>
        <a:lstStyle/>
        <a:p>
          <a:endParaRPr lang="en-US"/>
        </a:p>
      </dgm:t>
    </dgm:pt>
    <dgm:pt modelId="{FDA7DDB2-09F1-6049-92C9-D2738AF72EC2}" type="sibTrans" cxnId="{4205B4F0-EAB1-1049-9315-4BE5E6D7F7FA}">
      <dgm:prSet/>
      <dgm:spPr/>
      <dgm:t>
        <a:bodyPr/>
        <a:lstStyle/>
        <a:p>
          <a:endParaRPr lang="en-US"/>
        </a:p>
      </dgm:t>
    </dgm:pt>
    <dgm:pt modelId="{29F64C46-3787-E348-B726-436CFAF50EBC}">
      <dgm:prSet phldrT="[Texto]"/>
      <dgm:spPr/>
      <dgm:t>
        <a:bodyPr/>
        <a:lstStyle/>
        <a:p>
          <a:r>
            <a:rPr lang="pt-BR" dirty="0"/>
            <a:t>Configuração</a:t>
          </a:r>
        </a:p>
      </dgm:t>
    </dgm:pt>
    <dgm:pt modelId="{8EAF8FF6-5723-A449-AA68-963078DE942B}" type="parTrans" cxnId="{2EC25464-3517-3849-81CA-32CD0D2148ED}">
      <dgm:prSet/>
      <dgm:spPr/>
      <dgm:t>
        <a:bodyPr/>
        <a:lstStyle/>
        <a:p>
          <a:endParaRPr lang="en-US"/>
        </a:p>
      </dgm:t>
    </dgm:pt>
    <dgm:pt modelId="{B618A621-ECD2-B043-BD5E-640A3B9B3964}" type="sibTrans" cxnId="{2EC25464-3517-3849-81CA-32CD0D2148ED}">
      <dgm:prSet/>
      <dgm:spPr/>
      <dgm:t>
        <a:bodyPr/>
        <a:lstStyle/>
        <a:p>
          <a:endParaRPr lang="en-US"/>
        </a:p>
      </dgm:t>
    </dgm:pt>
    <dgm:pt modelId="{4919EF30-3AAF-FF48-8AB6-D83041802927}">
      <dgm:prSet phldrT="[Texto]"/>
      <dgm:spPr/>
      <dgm:t>
        <a:bodyPr/>
        <a:lstStyle/>
        <a:p>
          <a:r>
            <a:rPr lang="pt-BR" dirty="0"/>
            <a:t>Data e hora de geração</a:t>
          </a:r>
        </a:p>
      </dgm:t>
    </dgm:pt>
    <dgm:pt modelId="{1C6CC51E-1D13-6E4F-89C0-7EB466B8DF7F}" type="parTrans" cxnId="{7B75E45B-8E6F-A740-9701-206B48AF2D7E}">
      <dgm:prSet/>
      <dgm:spPr/>
      <dgm:t>
        <a:bodyPr/>
        <a:lstStyle/>
        <a:p>
          <a:endParaRPr lang="en-US"/>
        </a:p>
      </dgm:t>
    </dgm:pt>
    <dgm:pt modelId="{C793F280-665F-7249-93B9-9B68DF418E05}" type="sibTrans" cxnId="{7B75E45B-8E6F-A740-9701-206B48AF2D7E}">
      <dgm:prSet/>
      <dgm:spPr/>
      <dgm:t>
        <a:bodyPr/>
        <a:lstStyle/>
        <a:p>
          <a:endParaRPr lang="en-US"/>
        </a:p>
      </dgm:t>
    </dgm:pt>
    <dgm:pt modelId="{167EF112-0514-EB49-8143-E5786FE97799}">
      <dgm:prSet phldrT="[Texto]"/>
      <dgm:spPr/>
      <dgm:t>
        <a:bodyPr/>
        <a:lstStyle/>
        <a:p>
          <a:r>
            <a:rPr lang="pt-BR" dirty="0"/>
            <a:t>Fase</a:t>
          </a:r>
        </a:p>
      </dgm:t>
    </dgm:pt>
    <dgm:pt modelId="{574FC934-C06D-274F-9755-0DBD17ECDC8B}" type="parTrans" cxnId="{4601E412-BD86-5240-BF0E-BC06403CB79F}">
      <dgm:prSet/>
      <dgm:spPr/>
      <dgm:t>
        <a:bodyPr/>
        <a:lstStyle/>
        <a:p>
          <a:endParaRPr lang="pt-BR"/>
        </a:p>
      </dgm:t>
    </dgm:pt>
    <dgm:pt modelId="{9CC6E9DF-3F0D-1B49-AF11-0EF274773C3C}" type="sibTrans" cxnId="{4601E412-BD86-5240-BF0E-BC06403CB79F}">
      <dgm:prSet/>
      <dgm:spPr/>
      <dgm:t>
        <a:bodyPr/>
        <a:lstStyle/>
        <a:p>
          <a:endParaRPr lang="pt-BR"/>
        </a:p>
      </dgm:t>
    </dgm:pt>
    <dgm:pt modelId="{4C8FE37F-6DC6-BA44-8FCA-ECBA5BC7AD13}">
      <dgm:prSet phldrT="[Texto]"/>
      <dgm:spPr/>
      <dgm:t>
        <a:bodyPr/>
        <a:lstStyle/>
        <a:p>
          <a:r>
            <a:rPr lang="pt-BR" dirty="0"/>
            <a:t>Indicativo de capital</a:t>
          </a:r>
        </a:p>
      </dgm:t>
    </dgm:pt>
    <dgm:pt modelId="{002C01E4-32FE-694F-8598-CC01D3088A6F}" type="parTrans" cxnId="{68FBA918-AF36-3540-8802-B95BE925E5F7}">
      <dgm:prSet/>
      <dgm:spPr/>
      <dgm:t>
        <a:bodyPr/>
        <a:lstStyle/>
        <a:p>
          <a:endParaRPr lang="pt-BR"/>
        </a:p>
      </dgm:t>
    </dgm:pt>
    <dgm:pt modelId="{5A3BD13A-275C-8A4F-9F32-FC643233A5D1}" type="sibTrans" cxnId="{68FBA918-AF36-3540-8802-B95BE925E5F7}">
      <dgm:prSet/>
      <dgm:spPr/>
      <dgm:t>
        <a:bodyPr/>
        <a:lstStyle/>
        <a:p>
          <a:endParaRPr lang="pt-BR"/>
        </a:p>
      </dgm:t>
    </dgm:pt>
    <dgm:pt modelId="{9FBC6941-5221-C245-8AD9-0D8F273AC86B}">
      <dgm:prSet phldrT="[Texto]"/>
      <dgm:spPr/>
      <dgm:t>
        <a:bodyPr/>
        <a:lstStyle/>
        <a:p>
          <a:endParaRPr lang="pt-BR" dirty="0"/>
        </a:p>
      </dgm:t>
    </dgm:pt>
    <dgm:pt modelId="{B10A020B-9ED7-1844-A31E-82CFA4C66B45}" type="parTrans" cxnId="{7771B078-8E55-E749-8DD7-8B1E61E2AA71}">
      <dgm:prSet/>
      <dgm:spPr/>
      <dgm:t>
        <a:bodyPr/>
        <a:lstStyle/>
        <a:p>
          <a:endParaRPr lang="pt-BR"/>
        </a:p>
      </dgm:t>
    </dgm:pt>
    <dgm:pt modelId="{DEE66357-E5A3-0E4B-8A23-E1F3D09E3D66}" type="sibTrans" cxnId="{7771B078-8E55-E749-8DD7-8B1E61E2AA71}">
      <dgm:prSet/>
      <dgm:spPr/>
      <dgm:t>
        <a:bodyPr/>
        <a:lstStyle/>
        <a:p>
          <a:endParaRPr lang="pt-BR"/>
        </a:p>
      </dgm:t>
    </dgm:pt>
    <dgm:pt modelId="{C8A450A9-E30B-2441-9F0B-3C601EFDE94F}">
      <dgm:prSet phldrT="[Texto]"/>
      <dgm:spPr/>
      <dgm:t>
        <a:bodyPr/>
        <a:lstStyle/>
        <a:p>
          <a:r>
            <a:rPr lang="pt-BR" dirty="0"/>
            <a:t>Código identificador no Instituto Brasileiro de Geografia e Estatística - IBGE </a:t>
          </a:r>
        </a:p>
      </dgm:t>
    </dgm:pt>
    <dgm:pt modelId="{096774C9-B232-A74C-86A3-8954B02A3268}" type="parTrans" cxnId="{A2E11E4E-1DC7-584A-BFE3-282011486076}">
      <dgm:prSet/>
      <dgm:spPr/>
      <dgm:t>
        <a:bodyPr/>
        <a:lstStyle/>
        <a:p>
          <a:endParaRPr lang="pt-BR"/>
        </a:p>
      </dgm:t>
    </dgm:pt>
    <dgm:pt modelId="{FE862E8D-C4CA-EB40-AF10-54AC79EB4ECF}" type="sibTrans" cxnId="{A2E11E4E-1DC7-584A-BFE3-282011486076}">
      <dgm:prSet/>
      <dgm:spPr/>
      <dgm:t>
        <a:bodyPr/>
        <a:lstStyle/>
        <a:p>
          <a:endParaRPr lang="pt-BR"/>
        </a:p>
      </dgm:t>
    </dgm:pt>
    <dgm:pt modelId="{5092DB78-436E-42CE-B652-1144F3EDBEA3}" type="pres">
      <dgm:prSet presAssocID="{A50F6D96-1E82-4D7F-A250-AD1906929056}" presName="linear" presStyleCnt="0">
        <dgm:presLayoutVars>
          <dgm:dir/>
          <dgm:animLvl val="lvl"/>
          <dgm:resizeHandles val="exact"/>
        </dgm:presLayoutVars>
      </dgm:prSet>
      <dgm:spPr/>
    </dgm:pt>
    <dgm:pt modelId="{3FF61E5E-FAA2-D640-BF05-0B9F174B2F91}" type="pres">
      <dgm:prSet presAssocID="{29F64C46-3787-E348-B726-436CFAF50EBC}" presName="parentLin" presStyleCnt="0"/>
      <dgm:spPr/>
    </dgm:pt>
    <dgm:pt modelId="{8E63FF12-7427-354C-8189-61509945A069}" type="pres">
      <dgm:prSet presAssocID="{29F64C46-3787-E348-B726-436CFAF50EBC}" presName="parentLeftMargin" presStyleLbl="node1" presStyleIdx="0" presStyleCnt="3"/>
      <dgm:spPr/>
    </dgm:pt>
    <dgm:pt modelId="{A301EB1D-F53A-1C4C-8679-CCFF6AEA7852}" type="pres">
      <dgm:prSet presAssocID="{29F64C46-3787-E348-B726-436CFAF50EBC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84461009-1916-3948-A8C7-2A048E02AC07}" type="pres">
      <dgm:prSet presAssocID="{29F64C46-3787-E348-B726-436CFAF50EBC}" presName="negativeSpace" presStyleCnt="0"/>
      <dgm:spPr/>
    </dgm:pt>
    <dgm:pt modelId="{27DAADBA-ABA4-564B-88BD-276E11C0E9FF}" type="pres">
      <dgm:prSet presAssocID="{29F64C46-3787-E348-B726-436CFAF50EBC}" presName="childText" presStyleLbl="conFgAcc1" presStyleIdx="0" presStyleCnt="3">
        <dgm:presLayoutVars>
          <dgm:bulletEnabled val="1"/>
        </dgm:presLayoutVars>
      </dgm:prSet>
      <dgm:spPr/>
    </dgm:pt>
    <dgm:pt modelId="{072B543C-BCFB-D547-93AF-259F0171822C}" type="pres">
      <dgm:prSet presAssocID="{B618A621-ECD2-B043-BD5E-640A3B9B3964}" presName="spaceBetweenRectangles" presStyleCnt="0"/>
      <dgm:spPr/>
    </dgm:pt>
    <dgm:pt modelId="{19F0634D-E4FA-4F16-BBDD-488E1EA3B3E5}" type="pres">
      <dgm:prSet presAssocID="{769B45C9-7737-43DD-A316-3B92D013B002}" presName="parentLin" presStyleCnt="0"/>
      <dgm:spPr/>
    </dgm:pt>
    <dgm:pt modelId="{2890FF1E-0835-4443-983E-126AA843838E}" type="pres">
      <dgm:prSet presAssocID="{769B45C9-7737-43DD-A316-3B92D013B002}" presName="parentLeftMargin" presStyleLbl="node1" presStyleIdx="0" presStyleCnt="3"/>
      <dgm:spPr/>
    </dgm:pt>
    <dgm:pt modelId="{57C0D1DB-80C3-4155-80E9-D9B4FDF16B63}" type="pres">
      <dgm:prSet presAssocID="{769B45C9-7737-43DD-A316-3B92D013B002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7EFD70D3-C59F-438C-A27F-51D923CF576D}" type="pres">
      <dgm:prSet presAssocID="{769B45C9-7737-43DD-A316-3B92D013B002}" presName="negativeSpace" presStyleCnt="0"/>
      <dgm:spPr/>
    </dgm:pt>
    <dgm:pt modelId="{FE3755EA-9F2E-442B-8CF7-8561AD10A614}" type="pres">
      <dgm:prSet presAssocID="{769B45C9-7737-43DD-A316-3B92D013B002}" presName="childText" presStyleLbl="conFgAcc1" presStyleIdx="1" presStyleCnt="3">
        <dgm:presLayoutVars>
          <dgm:bulletEnabled val="1"/>
        </dgm:presLayoutVars>
      </dgm:prSet>
      <dgm:spPr/>
    </dgm:pt>
    <dgm:pt modelId="{636D234A-2CA7-4E46-82E0-E42F97484215}" type="pres">
      <dgm:prSet presAssocID="{4E937510-E806-43F7-A262-2507EF49EA85}" presName="spaceBetweenRectangles" presStyleCnt="0"/>
      <dgm:spPr/>
    </dgm:pt>
    <dgm:pt modelId="{29D5213B-558B-4624-8EFB-8FAF881F7DBE}" type="pres">
      <dgm:prSet presAssocID="{95082C9E-86BD-4050-9D05-74E465B480D7}" presName="parentLin" presStyleCnt="0"/>
      <dgm:spPr/>
    </dgm:pt>
    <dgm:pt modelId="{CDD0C999-1212-46CA-88BA-80AA0C5C6A44}" type="pres">
      <dgm:prSet presAssocID="{95082C9E-86BD-4050-9D05-74E465B480D7}" presName="parentLeftMargin" presStyleLbl="node1" presStyleIdx="1" presStyleCnt="3"/>
      <dgm:spPr/>
    </dgm:pt>
    <dgm:pt modelId="{F73C1551-0D02-453A-8E70-10E5A919D283}" type="pres">
      <dgm:prSet presAssocID="{95082C9E-86BD-4050-9D05-74E465B480D7}" presName="parentText" presStyleLbl="node1" presStyleIdx="2" presStyleCnt="3">
        <dgm:presLayoutVars>
          <dgm:chMax val="0"/>
          <dgm:bulletEnabled val="1"/>
        </dgm:presLayoutVars>
      </dgm:prSet>
      <dgm:spPr/>
    </dgm:pt>
    <dgm:pt modelId="{1B6C202A-611B-4640-AEB8-9CCD9E67E389}" type="pres">
      <dgm:prSet presAssocID="{95082C9E-86BD-4050-9D05-74E465B480D7}" presName="negativeSpace" presStyleCnt="0"/>
      <dgm:spPr/>
    </dgm:pt>
    <dgm:pt modelId="{FE0C3766-CC2D-4891-85FD-42E65C57A207}" type="pres">
      <dgm:prSet presAssocID="{95082C9E-86BD-4050-9D05-74E465B480D7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6BED9E08-F06E-0943-B7E3-8AFFC7666AAB}" type="presOf" srcId="{89738219-DC3B-104F-9428-6722C0B1CEEE}" destId="{FE3755EA-9F2E-442B-8CF7-8561AD10A614}" srcOrd="0" destOrd="0" presId="urn:microsoft.com/office/officeart/2005/8/layout/list1"/>
    <dgm:cxn modelId="{4601E412-BD86-5240-BF0E-BC06403CB79F}" srcId="{29F64C46-3787-E348-B726-436CFAF50EBC}" destId="{167EF112-0514-EB49-8143-E5786FE97799}" srcOrd="1" destOrd="0" parTransId="{574FC934-C06D-274F-9755-0DBD17ECDC8B}" sibTransId="{9CC6E9DF-3F0D-1B49-AF11-0EF274773C3C}"/>
    <dgm:cxn modelId="{68FBA918-AF36-3540-8802-B95BE925E5F7}" srcId="{95082C9E-86BD-4050-9D05-74E465B480D7}" destId="{4C8FE37F-6DC6-BA44-8FCA-ECBA5BC7AD13}" srcOrd="1" destOrd="0" parTransId="{002C01E4-32FE-694F-8598-CC01D3088A6F}" sibTransId="{5A3BD13A-275C-8A4F-9F32-FC643233A5D1}"/>
    <dgm:cxn modelId="{5545C324-49C3-874F-9ED4-8E4A4743B761}" srcId="{769B45C9-7737-43DD-A316-3B92D013B002}" destId="{89738219-DC3B-104F-9428-6722C0B1CEEE}" srcOrd="0" destOrd="0" parTransId="{9C3DED1D-5D79-7949-85EC-3EAB978BED80}" sibTransId="{77DBEDAA-1C73-944A-A114-769EDBF3E7B2}"/>
    <dgm:cxn modelId="{C6DA002C-D5E6-B346-A7DB-A6BA2E94F8C5}" type="presOf" srcId="{C0521545-E0CB-2F4F-81DF-5FF6770F7186}" destId="{FE3755EA-9F2E-442B-8CF7-8561AD10A614}" srcOrd="0" destOrd="1" presId="urn:microsoft.com/office/officeart/2005/8/layout/list1"/>
    <dgm:cxn modelId="{812A8435-B858-4A4A-9E78-6E34D3D901F4}" type="presOf" srcId="{29F64C46-3787-E348-B726-436CFAF50EBC}" destId="{8E63FF12-7427-354C-8189-61509945A069}" srcOrd="0" destOrd="0" presId="urn:microsoft.com/office/officeart/2005/8/layout/list1"/>
    <dgm:cxn modelId="{BF09B235-3789-4066-A1E1-E59D3019CE18}" type="presOf" srcId="{BF5CA7FC-199B-435C-AD84-383E649BB438}" destId="{FE0C3766-CC2D-4891-85FD-42E65C57A207}" srcOrd="0" destOrd="0" presId="urn:microsoft.com/office/officeart/2005/8/layout/list1"/>
    <dgm:cxn modelId="{5861DB3F-02A5-7844-8912-AB9CCE34DF64}" type="presOf" srcId="{4C8FE37F-6DC6-BA44-8FCA-ECBA5BC7AD13}" destId="{FE0C3766-CC2D-4891-85FD-42E65C57A207}" srcOrd="0" destOrd="1" presId="urn:microsoft.com/office/officeart/2005/8/layout/list1"/>
    <dgm:cxn modelId="{45E97840-B129-46CF-9B08-06E1D899101F}" srcId="{A50F6D96-1E82-4D7F-A250-AD1906929056}" destId="{769B45C9-7737-43DD-A316-3B92D013B002}" srcOrd="1" destOrd="0" parTransId="{EB534F89-8FB2-40B1-A808-760B94C05B11}" sibTransId="{4E937510-E806-43F7-A262-2507EF49EA85}"/>
    <dgm:cxn modelId="{7B75E45B-8E6F-A740-9701-206B48AF2D7E}" srcId="{29F64C46-3787-E348-B726-436CFAF50EBC}" destId="{4919EF30-3AAF-FF48-8AB6-D83041802927}" srcOrd="0" destOrd="0" parTransId="{1C6CC51E-1D13-6E4F-89C0-7EB466B8DF7F}" sibTransId="{C793F280-665F-7249-93B9-9B68DF418E05}"/>
    <dgm:cxn modelId="{BF07FC5C-45F9-4B07-82E6-5689C9CD3AF7}" type="presOf" srcId="{769B45C9-7737-43DD-A316-3B92D013B002}" destId="{57C0D1DB-80C3-4155-80E9-D9B4FDF16B63}" srcOrd="1" destOrd="0" presId="urn:microsoft.com/office/officeart/2005/8/layout/list1"/>
    <dgm:cxn modelId="{2EC25464-3517-3849-81CA-32CD0D2148ED}" srcId="{A50F6D96-1E82-4D7F-A250-AD1906929056}" destId="{29F64C46-3787-E348-B726-436CFAF50EBC}" srcOrd="0" destOrd="0" parTransId="{8EAF8FF6-5723-A449-AA68-963078DE942B}" sibTransId="{B618A621-ECD2-B043-BD5E-640A3B9B3964}"/>
    <dgm:cxn modelId="{A2E11E4E-1DC7-584A-BFE3-282011486076}" srcId="{95082C9E-86BD-4050-9D05-74E465B480D7}" destId="{C8A450A9-E30B-2441-9F0B-3C601EFDE94F}" srcOrd="2" destOrd="0" parTransId="{096774C9-B232-A74C-86A3-8954B02A3268}" sibTransId="{FE862E8D-C4CA-EB40-AF10-54AC79EB4ECF}"/>
    <dgm:cxn modelId="{7771B078-8E55-E749-8DD7-8B1E61E2AA71}" srcId="{95082C9E-86BD-4050-9D05-74E465B480D7}" destId="{9FBC6941-5221-C245-8AD9-0D8F273AC86B}" srcOrd="3" destOrd="0" parTransId="{B10A020B-9ED7-1844-A31E-82CFA4C66B45}" sibTransId="{DEE66357-E5A3-0E4B-8A23-E1F3D09E3D66}"/>
    <dgm:cxn modelId="{4F75837D-FF85-A448-8E0F-F6FB630D43F0}" type="presOf" srcId="{167EF112-0514-EB49-8143-E5786FE97799}" destId="{27DAADBA-ABA4-564B-88BD-276E11C0E9FF}" srcOrd="0" destOrd="1" presId="urn:microsoft.com/office/officeart/2005/8/layout/list1"/>
    <dgm:cxn modelId="{062AB088-FCC9-4065-A3DA-C148BEC0B931}" type="presOf" srcId="{A50F6D96-1E82-4D7F-A250-AD1906929056}" destId="{5092DB78-436E-42CE-B652-1144F3EDBEA3}" srcOrd="0" destOrd="0" presId="urn:microsoft.com/office/officeart/2005/8/layout/list1"/>
    <dgm:cxn modelId="{D104648D-C5C7-F245-8D4A-76746E1B44AD}" type="presOf" srcId="{29F64C46-3787-E348-B726-436CFAF50EBC}" destId="{A301EB1D-F53A-1C4C-8679-CCFF6AEA7852}" srcOrd="1" destOrd="0" presId="urn:microsoft.com/office/officeart/2005/8/layout/list1"/>
    <dgm:cxn modelId="{D7E241A6-8F6C-4841-8CB3-D3F7F644D995}" type="presOf" srcId="{9FBC6941-5221-C245-8AD9-0D8F273AC86B}" destId="{FE0C3766-CC2D-4891-85FD-42E65C57A207}" srcOrd="0" destOrd="3" presId="urn:microsoft.com/office/officeart/2005/8/layout/list1"/>
    <dgm:cxn modelId="{608C43B8-2D26-4152-B1CA-F8FBC2541554}" srcId="{A50F6D96-1E82-4D7F-A250-AD1906929056}" destId="{95082C9E-86BD-4050-9D05-74E465B480D7}" srcOrd="2" destOrd="0" parTransId="{E71E4BD0-23AA-4330-B54E-87ECE42C8D54}" sibTransId="{0F16C1AE-04A7-4C20-97BD-949098FF76E7}"/>
    <dgm:cxn modelId="{1FA565C5-8F4B-455B-BF3D-53E74A883FF2}" type="presOf" srcId="{95082C9E-86BD-4050-9D05-74E465B480D7}" destId="{F73C1551-0D02-453A-8E70-10E5A919D283}" srcOrd="1" destOrd="0" presId="urn:microsoft.com/office/officeart/2005/8/layout/list1"/>
    <dgm:cxn modelId="{1B9008CB-5989-AF44-BA52-2FB85D86664E}" type="presOf" srcId="{C8A450A9-E30B-2441-9F0B-3C601EFDE94F}" destId="{FE0C3766-CC2D-4891-85FD-42E65C57A207}" srcOrd="0" destOrd="2" presId="urn:microsoft.com/office/officeart/2005/8/layout/list1"/>
    <dgm:cxn modelId="{DBF5D3D4-5DEF-4A15-881F-69DAD61BBAEA}" type="presOf" srcId="{95082C9E-86BD-4050-9D05-74E465B480D7}" destId="{CDD0C999-1212-46CA-88BA-80AA0C5C6A44}" srcOrd="0" destOrd="0" presId="urn:microsoft.com/office/officeart/2005/8/layout/list1"/>
    <dgm:cxn modelId="{59F094DB-2C93-4070-AC6C-DDC251B2B8AB}" type="presOf" srcId="{769B45C9-7737-43DD-A316-3B92D013B002}" destId="{2890FF1E-0835-4443-983E-126AA843838E}" srcOrd="0" destOrd="0" presId="urn:microsoft.com/office/officeart/2005/8/layout/list1"/>
    <dgm:cxn modelId="{9EEC14DC-B84D-EC45-BA6F-A168882066BD}" type="presOf" srcId="{4919EF30-3AAF-FF48-8AB6-D83041802927}" destId="{27DAADBA-ABA4-564B-88BD-276E11C0E9FF}" srcOrd="0" destOrd="0" presId="urn:microsoft.com/office/officeart/2005/8/layout/list1"/>
    <dgm:cxn modelId="{4205B4F0-EAB1-1049-9315-4BE5E6D7F7FA}" srcId="{769B45C9-7737-43DD-A316-3B92D013B002}" destId="{C0521545-E0CB-2F4F-81DF-5FF6770F7186}" srcOrd="1" destOrd="0" parTransId="{A34B0CB7-DF14-AD41-B3D1-2F880BA497AA}" sibTransId="{FDA7DDB2-09F1-6049-92C9-D2738AF72EC2}"/>
    <dgm:cxn modelId="{4B1F7FFC-A1D9-442D-9F3A-CB1AF5211789}" srcId="{95082C9E-86BD-4050-9D05-74E465B480D7}" destId="{BF5CA7FC-199B-435C-AD84-383E649BB438}" srcOrd="0" destOrd="0" parTransId="{F34B42EB-140E-4E6F-9FEF-1E7C5611C506}" sibTransId="{74EA330A-89C9-4070-8E85-6222CBCC5157}"/>
    <dgm:cxn modelId="{FAA7DCD3-1EBD-A64F-9F08-A1D46431CD51}" type="presParOf" srcId="{5092DB78-436E-42CE-B652-1144F3EDBEA3}" destId="{3FF61E5E-FAA2-D640-BF05-0B9F174B2F91}" srcOrd="0" destOrd="0" presId="urn:microsoft.com/office/officeart/2005/8/layout/list1"/>
    <dgm:cxn modelId="{A3CF4E00-8A1A-B747-B390-898EA4046D97}" type="presParOf" srcId="{3FF61E5E-FAA2-D640-BF05-0B9F174B2F91}" destId="{8E63FF12-7427-354C-8189-61509945A069}" srcOrd="0" destOrd="0" presId="urn:microsoft.com/office/officeart/2005/8/layout/list1"/>
    <dgm:cxn modelId="{7DBA093C-085D-BD48-ACE7-8C296275B0CC}" type="presParOf" srcId="{3FF61E5E-FAA2-D640-BF05-0B9F174B2F91}" destId="{A301EB1D-F53A-1C4C-8679-CCFF6AEA7852}" srcOrd="1" destOrd="0" presId="urn:microsoft.com/office/officeart/2005/8/layout/list1"/>
    <dgm:cxn modelId="{1D149BF6-DB66-0848-B901-4CA1628D0B54}" type="presParOf" srcId="{5092DB78-436E-42CE-B652-1144F3EDBEA3}" destId="{84461009-1916-3948-A8C7-2A048E02AC07}" srcOrd="1" destOrd="0" presId="urn:microsoft.com/office/officeart/2005/8/layout/list1"/>
    <dgm:cxn modelId="{27934610-8744-2B4B-9FCE-6C73A5343458}" type="presParOf" srcId="{5092DB78-436E-42CE-B652-1144F3EDBEA3}" destId="{27DAADBA-ABA4-564B-88BD-276E11C0E9FF}" srcOrd="2" destOrd="0" presId="urn:microsoft.com/office/officeart/2005/8/layout/list1"/>
    <dgm:cxn modelId="{4CB98E4F-9513-E44D-BE65-0DA4738B9D9B}" type="presParOf" srcId="{5092DB78-436E-42CE-B652-1144F3EDBEA3}" destId="{072B543C-BCFB-D547-93AF-259F0171822C}" srcOrd="3" destOrd="0" presId="urn:microsoft.com/office/officeart/2005/8/layout/list1"/>
    <dgm:cxn modelId="{C52DEB6A-EA43-44AE-B9DC-FB5F960762FA}" type="presParOf" srcId="{5092DB78-436E-42CE-B652-1144F3EDBEA3}" destId="{19F0634D-E4FA-4F16-BBDD-488E1EA3B3E5}" srcOrd="4" destOrd="0" presId="urn:microsoft.com/office/officeart/2005/8/layout/list1"/>
    <dgm:cxn modelId="{8C6B7C89-5F0C-4699-A28A-A15762B155C9}" type="presParOf" srcId="{19F0634D-E4FA-4F16-BBDD-488E1EA3B3E5}" destId="{2890FF1E-0835-4443-983E-126AA843838E}" srcOrd="0" destOrd="0" presId="urn:microsoft.com/office/officeart/2005/8/layout/list1"/>
    <dgm:cxn modelId="{10670055-EC8B-49D2-BA78-993225E9BB57}" type="presParOf" srcId="{19F0634D-E4FA-4F16-BBDD-488E1EA3B3E5}" destId="{57C0D1DB-80C3-4155-80E9-D9B4FDF16B63}" srcOrd="1" destOrd="0" presId="urn:microsoft.com/office/officeart/2005/8/layout/list1"/>
    <dgm:cxn modelId="{C3CFEBC9-19B0-49F6-9757-6661AC883A53}" type="presParOf" srcId="{5092DB78-436E-42CE-B652-1144F3EDBEA3}" destId="{7EFD70D3-C59F-438C-A27F-51D923CF576D}" srcOrd="5" destOrd="0" presId="urn:microsoft.com/office/officeart/2005/8/layout/list1"/>
    <dgm:cxn modelId="{4DA8BE8E-9D46-433A-BA32-CD8BE2EB540C}" type="presParOf" srcId="{5092DB78-436E-42CE-B652-1144F3EDBEA3}" destId="{FE3755EA-9F2E-442B-8CF7-8561AD10A614}" srcOrd="6" destOrd="0" presId="urn:microsoft.com/office/officeart/2005/8/layout/list1"/>
    <dgm:cxn modelId="{92DAB970-8AE2-4578-91A3-EBC79E952C5A}" type="presParOf" srcId="{5092DB78-436E-42CE-B652-1144F3EDBEA3}" destId="{636D234A-2CA7-4E46-82E0-E42F97484215}" srcOrd="7" destOrd="0" presId="urn:microsoft.com/office/officeart/2005/8/layout/list1"/>
    <dgm:cxn modelId="{37D6874B-E0CB-41A7-8590-A3470A85D1F6}" type="presParOf" srcId="{5092DB78-436E-42CE-B652-1144F3EDBEA3}" destId="{29D5213B-558B-4624-8EFB-8FAF881F7DBE}" srcOrd="8" destOrd="0" presId="urn:microsoft.com/office/officeart/2005/8/layout/list1"/>
    <dgm:cxn modelId="{C27855FE-F4E7-46E5-9914-292F464A2278}" type="presParOf" srcId="{29D5213B-558B-4624-8EFB-8FAF881F7DBE}" destId="{CDD0C999-1212-46CA-88BA-80AA0C5C6A44}" srcOrd="0" destOrd="0" presId="urn:microsoft.com/office/officeart/2005/8/layout/list1"/>
    <dgm:cxn modelId="{69C8E66B-1DCD-4854-8C6A-3C6693CC1A03}" type="presParOf" srcId="{29D5213B-558B-4624-8EFB-8FAF881F7DBE}" destId="{F73C1551-0D02-453A-8E70-10E5A919D283}" srcOrd="1" destOrd="0" presId="urn:microsoft.com/office/officeart/2005/8/layout/list1"/>
    <dgm:cxn modelId="{749D2F82-7CBB-4889-923E-5E9D8EB597D4}" type="presParOf" srcId="{5092DB78-436E-42CE-B652-1144F3EDBEA3}" destId="{1B6C202A-611B-4640-AEB8-9CCD9E67E389}" srcOrd="9" destOrd="0" presId="urn:microsoft.com/office/officeart/2005/8/layout/list1"/>
    <dgm:cxn modelId="{51A62694-AB23-4BDF-8925-981402CAB338}" type="presParOf" srcId="{5092DB78-436E-42CE-B652-1144F3EDBEA3}" destId="{FE0C3766-CC2D-4891-85FD-42E65C57A207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A50F6D96-1E82-4D7F-A250-AD1906929056}" type="doc">
      <dgm:prSet loTypeId="urn:microsoft.com/office/officeart/2005/8/layout/list1" loCatId="list" qsTypeId="urn:microsoft.com/office/officeart/2005/8/quickstyle/simple5" qsCatId="simple" csTypeId="urn:microsoft.com/office/officeart/2005/8/colors/accent3_1" csCatId="accent3" phldr="1"/>
      <dgm:spPr/>
      <dgm:t>
        <a:bodyPr/>
        <a:lstStyle/>
        <a:p>
          <a:endParaRPr lang="pt-BR"/>
        </a:p>
      </dgm:t>
    </dgm:pt>
    <dgm:pt modelId="{B120D5BF-2F32-485C-9C31-5A426FC6AA5C}">
      <dgm:prSet phldrT="[Texto]"/>
      <dgm:spPr/>
      <dgm:t>
        <a:bodyPr/>
        <a:lstStyle/>
        <a:p>
          <a:r>
            <a:rPr lang="pt-BR" dirty="0"/>
            <a:t>Municípios</a:t>
          </a:r>
        </a:p>
      </dgm:t>
    </dgm:pt>
    <dgm:pt modelId="{B6D8AA70-5953-4D5D-866F-1B784EF7488A}" type="parTrans" cxnId="{06840206-2B23-4D8A-B3E6-1AC2D7870EC2}">
      <dgm:prSet/>
      <dgm:spPr/>
      <dgm:t>
        <a:bodyPr/>
        <a:lstStyle/>
        <a:p>
          <a:endParaRPr lang="pt-BR"/>
        </a:p>
      </dgm:t>
    </dgm:pt>
    <dgm:pt modelId="{DC0E9E41-44AD-4103-AD34-8F8A10516D32}" type="sibTrans" cxnId="{06840206-2B23-4D8A-B3E6-1AC2D7870EC2}">
      <dgm:prSet/>
      <dgm:spPr/>
      <dgm:t>
        <a:bodyPr/>
        <a:lstStyle/>
        <a:p>
          <a:endParaRPr lang="pt-BR"/>
        </a:p>
      </dgm:t>
    </dgm:pt>
    <dgm:pt modelId="{769B45C9-7737-43DD-A316-3B92D013B002}">
      <dgm:prSet phldrT="[Texto]"/>
      <dgm:spPr/>
      <dgm:t>
        <a:bodyPr/>
        <a:lstStyle/>
        <a:p>
          <a:r>
            <a:rPr lang="pt-BR" dirty="0"/>
            <a:t>Zonas</a:t>
          </a:r>
        </a:p>
      </dgm:t>
    </dgm:pt>
    <dgm:pt modelId="{EB534F89-8FB2-40B1-A808-760B94C05B11}" type="parTrans" cxnId="{45E97840-B129-46CF-9B08-06E1D899101F}">
      <dgm:prSet/>
      <dgm:spPr/>
      <dgm:t>
        <a:bodyPr/>
        <a:lstStyle/>
        <a:p>
          <a:endParaRPr lang="pt-BR"/>
        </a:p>
      </dgm:t>
    </dgm:pt>
    <dgm:pt modelId="{4E937510-E806-43F7-A262-2507EF49EA85}" type="sibTrans" cxnId="{45E97840-B129-46CF-9B08-06E1D899101F}">
      <dgm:prSet/>
      <dgm:spPr/>
      <dgm:t>
        <a:bodyPr/>
        <a:lstStyle/>
        <a:p>
          <a:endParaRPr lang="pt-BR"/>
        </a:p>
      </dgm:t>
    </dgm:pt>
    <dgm:pt modelId="{95082C9E-86BD-4050-9D05-74E465B480D7}">
      <dgm:prSet phldrT="[Texto]"/>
      <dgm:spPr/>
      <dgm:t>
        <a:bodyPr/>
        <a:lstStyle/>
        <a:p>
          <a:r>
            <a:rPr lang="pt-BR" dirty="0"/>
            <a:t>Coligações</a:t>
          </a:r>
        </a:p>
      </dgm:t>
    </dgm:pt>
    <dgm:pt modelId="{E71E4BD0-23AA-4330-B54E-87ECE42C8D54}" type="parTrans" cxnId="{608C43B8-2D26-4152-B1CA-F8FBC2541554}">
      <dgm:prSet/>
      <dgm:spPr/>
      <dgm:t>
        <a:bodyPr/>
        <a:lstStyle/>
        <a:p>
          <a:endParaRPr lang="pt-BR"/>
        </a:p>
      </dgm:t>
    </dgm:pt>
    <dgm:pt modelId="{0F16C1AE-04A7-4C20-97BD-949098FF76E7}" type="sibTrans" cxnId="{608C43B8-2D26-4152-B1CA-F8FBC2541554}">
      <dgm:prSet/>
      <dgm:spPr/>
      <dgm:t>
        <a:bodyPr/>
        <a:lstStyle/>
        <a:p>
          <a:endParaRPr lang="pt-BR"/>
        </a:p>
      </dgm:t>
    </dgm:pt>
    <dgm:pt modelId="{F4C23FD9-57B8-4F20-8B3A-B70DB73B40FF}">
      <dgm:prSet phldrT="[Texto]"/>
      <dgm:spPr/>
      <dgm:t>
        <a:bodyPr/>
        <a:lstStyle/>
        <a:p>
          <a:r>
            <a:rPr lang="pt-BR" dirty="0"/>
            <a:t>Partidos</a:t>
          </a:r>
        </a:p>
      </dgm:t>
    </dgm:pt>
    <dgm:pt modelId="{38B35A70-D4B8-4F73-AB33-61438A4AC42A}" type="parTrans" cxnId="{2C610774-A93F-4E0D-839F-6681D74BD163}">
      <dgm:prSet/>
      <dgm:spPr/>
      <dgm:t>
        <a:bodyPr/>
        <a:lstStyle/>
        <a:p>
          <a:endParaRPr lang="pt-BR"/>
        </a:p>
      </dgm:t>
    </dgm:pt>
    <dgm:pt modelId="{C76E12DF-CE45-43A7-8085-B0D837F432CD}" type="sibTrans" cxnId="{2C610774-A93F-4E0D-839F-6681D74BD163}">
      <dgm:prSet/>
      <dgm:spPr/>
      <dgm:t>
        <a:bodyPr/>
        <a:lstStyle/>
        <a:p>
          <a:endParaRPr lang="pt-BR"/>
        </a:p>
      </dgm:t>
    </dgm:pt>
    <dgm:pt modelId="{240A049B-4B81-45E9-A238-30F865D85BAA}">
      <dgm:prSet phldrT="[Texto]"/>
      <dgm:spPr/>
      <dgm:t>
        <a:bodyPr/>
        <a:lstStyle/>
        <a:p>
          <a:r>
            <a:rPr lang="pt-BR" dirty="0"/>
            <a:t>Candidatos</a:t>
          </a:r>
        </a:p>
      </dgm:t>
    </dgm:pt>
    <dgm:pt modelId="{F3E3341D-2F9A-4DBE-86EB-1CCC3849CED8}" type="parTrans" cxnId="{497B387E-770E-4816-9AFD-F730B3CF178D}">
      <dgm:prSet/>
      <dgm:spPr/>
      <dgm:t>
        <a:bodyPr/>
        <a:lstStyle/>
        <a:p>
          <a:endParaRPr lang="pt-BR"/>
        </a:p>
      </dgm:t>
    </dgm:pt>
    <dgm:pt modelId="{80109B53-F660-4FB0-9EFB-951D04176D13}" type="sibTrans" cxnId="{497B387E-770E-4816-9AFD-F730B3CF178D}">
      <dgm:prSet/>
      <dgm:spPr/>
      <dgm:t>
        <a:bodyPr/>
        <a:lstStyle/>
        <a:p>
          <a:endParaRPr lang="pt-BR"/>
        </a:p>
      </dgm:t>
    </dgm:pt>
    <dgm:pt modelId="{280D655A-034A-424A-9CC8-DC2181C5BB5C}">
      <dgm:prSet phldrT="[Texto]"/>
      <dgm:spPr/>
      <dgm:t>
        <a:bodyPr/>
        <a:lstStyle/>
        <a:p>
          <a:r>
            <a:rPr lang="pt-BR" dirty="0"/>
            <a:t>Código e Nome</a:t>
          </a:r>
        </a:p>
      </dgm:t>
    </dgm:pt>
    <dgm:pt modelId="{F436BC29-09F0-4256-BCD6-B8FB4F901A13}" type="parTrans" cxnId="{23B00A6C-49E2-482F-BF88-DDBD8D77DF5A}">
      <dgm:prSet/>
      <dgm:spPr/>
      <dgm:t>
        <a:bodyPr/>
        <a:lstStyle/>
        <a:p>
          <a:endParaRPr lang="pt-BR"/>
        </a:p>
      </dgm:t>
    </dgm:pt>
    <dgm:pt modelId="{FCEC202D-71C7-4877-B2A0-175C27F9C132}" type="sibTrans" cxnId="{23B00A6C-49E2-482F-BF88-DDBD8D77DF5A}">
      <dgm:prSet/>
      <dgm:spPr/>
      <dgm:t>
        <a:bodyPr/>
        <a:lstStyle/>
        <a:p>
          <a:endParaRPr lang="pt-BR"/>
        </a:p>
      </dgm:t>
    </dgm:pt>
    <dgm:pt modelId="{C34476D9-3A0A-4756-9653-50B57AB9EFB2}">
      <dgm:prSet phldrT="[Texto]"/>
      <dgm:spPr/>
      <dgm:t>
        <a:bodyPr/>
        <a:lstStyle/>
        <a:p>
          <a:r>
            <a:rPr lang="pt-BR" dirty="0"/>
            <a:t>Seções, Eleitorado e número de Zonas</a:t>
          </a:r>
        </a:p>
      </dgm:t>
    </dgm:pt>
    <dgm:pt modelId="{E3D2C764-13BD-400A-A7D6-DD76D3E44CCB}" type="parTrans" cxnId="{64D5AA7E-33A9-4597-8822-302E503641D3}">
      <dgm:prSet/>
      <dgm:spPr/>
      <dgm:t>
        <a:bodyPr/>
        <a:lstStyle/>
        <a:p>
          <a:endParaRPr lang="pt-BR"/>
        </a:p>
      </dgm:t>
    </dgm:pt>
    <dgm:pt modelId="{C63E6D6F-18D2-4D5C-8186-903EF73F1085}" type="sibTrans" cxnId="{64D5AA7E-33A9-4597-8822-302E503641D3}">
      <dgm:prSet/>
      <dgm:spPr/>
      <dgm:t>
        <a:bodyPr/>
        <a:lstStyle/>
        <a:p>
          <a:endParaRPr lang="pt-BR"/>
        </a:p>
      </dgm:t>
    </dgm:pt>
    <dgm:pt modelId="{15B3C2F0-9420-49A9-B1B7-81E7BB9683C8}">
      <dgm:prSet phldrT="[Texto]"/>
      <dgm:spPr/>
      <dgm:t>
        <a:bodyPr/>
        <a:lstStyle/>
        <a:p>
          <a:r>
            <a:rPr lang="pt-BR" dirty="0"/>
            <a:t>Código e Nomes (neutro, masculino e feminino)</a:t>
          </a:r>
        </a:p>
      </dgm:t>
    </dgm:pt>
    <dgm:pt modelId="{6189F612-BA20-4E98-AB9A-87C940661953}" type="parTrans" cxnId="{71343ECC-0B68-47BF-90CE-DA361877247B}">
      <dgm:prSet/>
      <dgm:spPr/>
      <dgm:t>
        <a:bodyPr/>
        <a:lstStyle/>
        <a:p>
          <a:endParaRPr lang="pt-BR"/>
        </a:p>
      </dgm:t>
    </dgm:pt>
    <dgm:pt modelId="{CDB53F8E-EF57-48DA-ACD1-D49687AB403D}" type="sibTrans" cxnId="{71343ECC-0B68-47BF-90CE-DA361877247B}">
      <dgm:prSet/>
      <dgm:spPr/>
      <dgm:t>
        <a:bodyPr/>
        <a:lstStyle/>
        <a:p>
          <a:endParaRPr lang="pt-BR"/>
        </a:p>
      </dgm:t>
    </dgm:pt>
    <dgm:pt modelId="{B6A435B0-A5CB-4EA7-A48D-56A418B90218}">
      <dgm:prSet phldrT="[Texto]"/>
      <dgm:spPr/>
      <dgm:t>
        <a:bodyPr/>
        <a:lstStyle/>
        <a:p>
          <a:r>
            <a:rPr lang="pt-BR" dirty="0"/>
            <a:t>Número de vagas</a:t>
          </a:r>
        </a:p>
      </dgm:t>
    </dgm:pt>
    <dgm:pt modelId="{648BDA32-64F2-432C-8E65-8AFC80D527F1}" type="parTrans" cxnId="{29B3224A-91C4-4E90-91FC-B8077048151F}">
      <dgm:prSet/>
      <dgm:spPr/>
      <dgm:t>
        <a:bodyPr/>
        <a:lstStyle/>
        <a:p>
          <a:endParaRPr lang="pt-BR"/>
        </a:p>
      </dgm:t>
    </dgm:pt>
    <dgm:pt modelId="{EEFE4CA4-3FDC-44B8-937B-ECA7AEA728FD}" type="sibTrans" cxnId="{29B3224A-91C4-4E90-91FC-B8077048151F}">
      <dgm:prSet/>
      <dgm:spPr/>
      <dgm:t>
        <a:bodyPr/>
        <a:lstStyle/>
        <a:p>
          <a:endParaRPr lang="pt-BR"/>
        </a:p>
      </dgm:t>
    </dgm:pt>
    <dgm:pt modelId="{BF5CA7FC-199B-435C-AD84-383E649BB438}">
      <dgm:prSet phldrT="[Texto]"/>
      <dgm:spPr/>
      <dgm:t>
        <a:bodyPr/>
        <a:lstStyle/>
        <a:p>
          <a:r>
            <a:rPr lang="pt-BR" dirty="0"/>
            <a:t>Número, Nome, Tipo e Composição</a:t>
          </a:r>
        </a:p>
      </dgm:t>
    </dgm:pt>
    <dgm:pt modelId="{F34B42EB-140E-4E6F-9FEF-1E7C5611C506}" type="parTrans" cxnId="{4B1F7FFC-A1D9-442D-9F3A-CB1AF5211789}">
      <dgm:prSet/>
      <dgm:spPr/>
      <dgm:t>
        <a:bodyPr/>
        <a:lstStyle/>
        <a:p>
          <a:endParaRPr lang="pt-BR"/>
        </a:p>
      </dgm:t>
    </dgm:pt>
    <dgm:pt modelId="{74EA330A-89C9-4070-8E85-6222CBCC5157}" type="sibTrans" cxnId="{4B1F7FFC-A1D9-442D-9F3A-CB1AF5211789}">
      <dgm:prSet/>
      <dgm:spPr/>
      <dgm:t>
        <a:bodyPr/>
        <a:lstStyle/>
        <a:p>
          <a:endParaRPr lang="pt-BR"/>
        </a:p>
      </dgm:t>
    </dgm:pt>
    <dgm:pt modelId="{18B35A6C-D088-48F9-80CA-2EEDA010878B}">
      <dgm:prSet phldrT="[Texto]"/>
      <dgm:spPr/>
      <dgm:t>
        <a:bodyPr/>
        <a:lstStyle/>
        <a:p>
          <a:r>
            <a:rPr lang="pt-BR" dirty="0"/>
            <a:t>Número, Sigla e Nome</a:t>
          </a:r>
        </a:p>
      </dgm:t>
    </dgm:pt>
    <dgm:pt modelId="{77BD4394-798F-4094-A357-1C4CF9CEF6E1}" type="parTrans" cxnId="{C6ECA563-97E2-40AC-BF21-8DECABBE4072}">
      <dgm:prSet/>
      <dgm:spPr/>
      <dgm:t>
        <a:bodyPr/>
        <a:lstStyle/>
        <a:p>
          <a:endParaRPr lang="pt-BR"/>
        </a:p>
      </dgm:t>
    </dgm:pt>
    <dgm:pt modelId="{BA4CFF2A-710D-4AC5-A04E-DAB77E1FFDF6}" type="sibTrans" cxnId="{C6ECA563-97E2-40AC-BF21-8DECABBE4072}">
      <dgm:prSet/>
      <dgm:spPr/>
      <dgm:t>
        <a:bodyPr/>
        <a:lstStyle/>
        <a:p>
          <a:endParaRPr lang="pt-BR"/>
        </a:p>
      </dgm:t>
    </dgm:pt>
    <dgm:pt modelId="{4782B8E2-0348-45B1-9D37-1974F0590FB6}">
      <dgm:prSet phldrT="[Texto]"/>
      <dgm:spPr/>
      <dgm:t>
        <a:bodyPr/>
        <a:lstStyle/>
        <a:p>
          <a:r>
            <a:rPr lang="pt-BR" dirty="0"/>
            <a:t>Número, Nome completo, Nome de Urna e Data de Nascimento</a:t>
          </a:r>
        </a:p>
      </dgm:t>
    </dgm:pt>
    <dgm:pt modelId="{2409E904-6686-4FB7-80F4-0D1A6FBA24B3}" type="parTrans" cxnId="{83C34D3D-8BEB-49E8-816E-2BB022C0A579}">
      <dgm:prSet/>
      <dgm:spPr/>
      <dgm:t>
        <a:bodyPr/>
        <a:lstStyle/>
        <a:p>
          <a:endParaRPr lang="pt-BR"/>
        </a:p>
      </dgm:t>
    </dgm:pt>
    <dgm:pt modelId="{4F4EA852-49AB-4994-960E-3606F4E6F310}" type="sibTrans" cxnId="{83C34D3D-8BEB-49E8-816E-2BB022C0A579}">
      <dgm:prSet/>
      <dgm:spPr/>
      <dgm:t>
        <a:bodyPr/>
        <a:lstStyle/>
        <a:p>
          <a:endParaRPr lang="pt-BR"/>
        </a:p>
      </dgm:t>
    </dgm:pt>
    <dgm:pt modelId="{D4C3E220-AB94-427F-8DB6-9E3FF54134DF}">
      <dgm:prSet phldrT="[Texto]"/>
      <dgm:spPr/>
      <dgm:t>
        <a:bodyPr/>
        <a:lstStyle/>
        <a:p>
          <a:r>
            <a:rPr lang="pt-BR" dirty="0"/>
            <a:t>Vice/Suplentes e Substituído</a:t>
          </a:r>
        </a:p>
      </dgm:t>
    </dgm:pt>
    <dgm:pt modelId="{7D64053C-D674-4565-A731-C94D43877C50}" type="parTrans" cxnId="{149FD301-B8E1-4183-A7CA-3D0DAFF5FAA1}">
      <dgm:prSet/>
      <dgm:spPr/>
      <dgm:t>
        <a:bodyPr/>
        <a:lstStyle/>
        <a:p>
          <a:endParaRPr lang="pt-BR"/>
        </a:p>
      </dgm:t>
    </dgm:pt>
    <dgm:pt modelId="{A4FBF1DD-9C0E-45CD-82E1-0519D5CA81F0}" type="sibTrans" cxnId="{149FD301-B8E1-4183-A7CA-3D0DAFF5FAA1}">
      <dgm:prSet/>
      <dgm:spPr/>
      <dgm:t>
        <a:bodyPr/>
        <a:lstStyle/>
        <a:p>
          <a:endParaRPr lang="pt-BR"/>
        </a:p>
      </dgm:t>
    </dgm:pt>
    <dgm:pt modelId="{89738219-DC3B-104F-9428-6722C0B1CEEE}">
      <dgm:prSet phldrT="[Texto]"/>
      <dgm:spPr/>
      <dgm:t>
        <a:bodyPr/>
        <a:lstStyle/>
        <a:p>
          <a:r>
            <a:rPr lang="pt-BR" dirty="0"/>
            <a:t>Código</a:t>
          </a:r>
        </a:p>
      </dgm:t>
    </dgm:pt>
    <dgm:pt modelId="{9C3DED1D-5D79-7949-85EC-3EAB978BED80}" type="parTrans" cxnId="{5545C324-49C3-874F-9ED4-8E4A4743B761}">
      <dgm:prSet/>
      <dgm:spPr/>
      <dgm:t>
        <a:bodyPr/>
        <a:lstStyle/>
        <a:p>
          <a:endParaRPr lang="en-US"/>
        </a:p>
      </dgm:t>
    </dgm:pt>
    <dgm:pt modelId="{77DBEDAA-1C73-944A-A114-769EDBF3E7B2}" type="sibTrans" cxnId="{5545C324-49C3-874F-9ED4-8E4A4743B761}">
      <dgm:prSet/>
      <dgm:spPr/>
      <dgm:t>
        <a:bodyPr/>
        <a:lstStyle/>
        <a:p>
          <a:endParaRPr lang="en-US"/>
        </a:p>
      </dgm:t>
    </dgm:pt>
    <dgm:pt modelId="{C0521545-E0CB-2F4F-81DF-5FF6770F7186}">
      <dgm:prSet phldrT="[Texto]"/>
      <dgm:spPr/>
      <dgm:t>
        <a:bodyPr/>
        <a:lstStyle/>
        <a:p>
          <a:r>
            <a:rPr lang="pt-BR" dirty="0"/>
            <a:t>Seções, Eleitorado</a:t>
          </a:r>
        </a:p>
      </dgm:t>
    </dgm:pt>
    <dgm:pt modelId="{A34B0CB7-DF14-AD41-B3D1-2F880BA497AA}" type="parTrans" cxnId="{4205B4F0-EAB1-1049-9315-4BE5E6D7F7FA}">
      <dgm:prSet/>
      <dgm:spPr/>
      <dgm:t>
        <a:bodyPr/>
        <a:lstStyle/>
        <a:p>
          <a:endParaRPr lang="en-US"/>
        </a:p>
      </dgm:t>
    </dgm:pt>
    <dgm:pt modelId="{FDA7DDB2-09F1-6049-92C9-D2738AF72EC2}" type="sibTrans" cxnId="{4205B4F0-EAB1-1049-9315-4BE5E6D7F7FA}">
      <dgm:prSet/>
      <dgm:spPr/>
      <dgm:t>
        <a:bodyPr/>
        <a:lstStyle/>
        <a:p>
          <a:endParaRPr lang="en-US"/>
        </a:p>
      </dgm:t>
    </dgm:pt>
    <dgm:pt modelId="{456E6BA2-D097-1543-A762-E9ABFBDFD8DC}">
      <dgm:prSet phldrT="[Texto]"/>
      <dgm:spPr/>
      <dgm:t>
        <a:bodyPr/>
        <a:lstStyle/>
        <a:p>
          <a:r>
            <a:rPr lang="pt-BR" dirty="0"/>
            <a:t>Cargo</a:t>
          </a:r>
          <a:endParaRPr lang="en-US" dirty="0"/>
        </a:p>
      </dgm:t>
    </dgm:pt>
    <dgm:pt modelId="{B33D4FF9-8875-1940-9BCC-C8D798D689A5}" type="parTrans" cxnId="{73F37EC1-A6CF-F146-B3F8-01C88DF45B9A}">
      <dgm:prSet/>
      <dgm:spPr/>
      <dgm:t>
        <a:bodyPr/>
        <a:lstStyle/>
        <a:p>
          <a:endParaRPr lang="en-US"/>
        </a:p>
      </dgm:t>
    </dgm:pt>
    <dgm:pt modelId="{AB4903AE-41BF-5D47-9A25-1C691C8BEDF6}" type="sibTrans" cxnId="{73F37EC1-A6CF-F146-B3F8-01C88DF45B9A}">
      <dgm:prSet/>
      <dgm:spPr/>
      <dgm:t>
        <a:bodyPr/>
        <a:lstStyle/>
        <a:p>
          <a:endParaRPr lang="en-US"/>
        </a:p>
      </dgm:t>
    </dgm:pt>
    <dgm:pt modelId="{29F64C46-3787-E348-B726-436CFAF50EBC}">
      <dgm:prSet phldrT="[Texto]"/>
      <dgm:spPr/>
      <dgm:t>
        <a:bodyPr/>
        <a:lstStyle/>
        <a:p>
          <a:r>
            <a:rPr lang="pt-BR" dirty="0"/>
            <a:t>BR</a:t>
          </a:r>
        </a:p>
      </dgm:t>
    </dgm:pt>
    <dgm:pt modelId="{8EAF8FF6-5723-A449-AA68-963078DE942B}" type="parTrans" cxnId="{2EC25464-3517-3849-81CA-32CD0D2148ED}">
      <dgm:prSet/>
      <dgm:spPr/>
      <dgm:t>
        <a:bodyPr/>
        <a:lstStyle/>
        <a:p>
          <a:endParaRPr lang="en-US"/>
        </a:p>
      </dgm:t>
    </dgm:pt>
    <dgm:pt modelId="{B618A621-ECD2-B043-BD5E-640A3B9B3964}" type="sibTrans" cxnId="{2EC25464-3517-3849-81CA-32CD0D2148ED}">
      <dgm:prSet/>
      <dgm:spPr/>
      <dgm:t>
        <a:bodyPr/>
        <a:lstStyle/>
        <a:p>
          <a:endParaRPr lang="en-US"/>
        </a:p>
      </dgm:t>
    </dgm:pt>
    <dgm:pt modelId="{455006C9-E31D-4C45-BA6F-5D432B793454}">
      <dgm:prSet phldrT="[Texto]"/>
      <dgm:spPr/>
      <dgm:t>
        <a:bodyPr/>
        <a:lstStyle/>
        <a:p>
          <a:r>
            <a:rPr lang="pt-BR" dirty="0"/>
            <a:t>UFs</a:t>
          </a:r>
        </a:p>
      </dgm:t>
    </dgm:pt>
    <dgm:pt modelId="{E66DAA83-899C-F448-A381-5D2D341FF63A}" type="parTrans" cxnId="{9D43BC00-2B9D-5B40-8EE1-6986D8A92221}">
      <dgm:prSet/>
      <dgm:spPr/>
      <dgm:t>
        <a:bodyPr/>
        <a:lstStyle/>
        <a:p>
          <a:endParaRPr lang="en-US"/>
        </a:p>
      </dgm:t>
    </dgm:pt>
    <dgm:pt modelId="{B82840C6-C7AF-3B4C-B713-58EA194A2986}" type="sibTrans" cxnId="{9D43BC00-2B9D-5B40-8EE1-6986D8A92221}">
      <dgm:prSet/>
      <dgm:spPr/>
      <dgm:t>
        <a:bodyPr/>
        <a:lstStyle/>
        <a:p>
          <a:endParaRPr lang="en-US"/>
        </a:p>
      </dgm:t>
    </dgm:pt>
    <dgm:pt modelId="{07E8D3EF-BEDF-5F45-8CCF-9AAD23023FED}">
      <dgm:prSet phldrT="[Texto]"/>
      <dgm:spPr/>
      <dgm:t>
        <a:bodyPr/>
        <a:lstStyle/>
        <a:p>
          <a:r>
            <a:rPr lang="pt-BR" dirty="0"/>
            <a:t>Sigla e Nome</a:t>
          </a:r>
        </a:p>
      </dgm:t>
    </dgm:pt>
    <dgm:pt modelId="{BD634758-76CF-DA4A-8DB6-F79E8D7AAF53}" type="parTrans" cxnId="{FB63ACB5-FF62-6A4B-BEE5-9BE899226B9B}">
      <dgm:prSet/>
      <dgm:spPr/>
      <dgm:t>
        <a:bodyPr/>
        <a:lstStyle/>
        <a:p>
          <a:endParaRPr lang="en-US"/>
        </a:p>
      </dgm:t>
    </dgm:pt>
    <dgm:pt modelId="{45ACB9B4-11B3-104B-963E-DD313CD0036C}" type="sibTrans" cxnId="{FB63ACB5-FF62-6A4B-BEE5-9BE899226B9B}">
      <dgm:prSet/>
      <dgm:spPr/>
      <dgm:t>
        <a:bodyPr/>
        <a:lstStyle/>
        <a:p>
          <a:endParaRPr lang="en-US"/>
        </a:p>
      </dgm:t>
    </dgm:pt>
    <dgm:pt modelId="{35A96DE0-C91E-BB41-8561-05AA111E1641}">
      <dgm:prSet phldrT="[Texto]"/>
      <dgm:spPr/>
      <dgm:t>
        <a:bodyPr/>
        <a:lstStyle/>
        <a:p>
          <a:r>
            <a:rPr lang="pt-BR" dirty="0"/>
            <a:t>Seções, eleitorado e número de municípios</a:t>
          </a:r>
        </a:p>
      </dgm:t>
    </dgm:pt>
    <dgm:pt modelId="{201F2DC5-9389-7649-811D-7CC7A2BA9CD6}" type="parTrans" cxnId="{75623EFC-D69A-274E-A18B-3CA370EB6C4A}">
      <dgm:prSet/>
      <dgm:spPr/>
      <dgm:t>
        <a:bodyPr/>
        <a:lstStyle/>
        <a:p>
          <a:endParaRPr lang="en-US"/>
        </a:p>
      </dgm:t>
    </dgm:pt>
    <dgm:pt modelId="{D18A8D87-A987-1D43-A47A-13ADC25B70B2}" type="sibTrans" cxnId="{75623EFC-D69A-274E-A18B-3CA370EB6C4A}">
      <dgm:prSet/>
      <dgm:spPr/>
      <dgm:t>
        <a:bodyPr/>
        <a:lstStyle/>
        <a:p>
          <a:endParaRPr lang="en-US"/>
        </a:p>
      </dgm:t>
    </dgm:pt>
    <dgm:pt modelId="{4919EF30-3AAF-FF48-8AB6-D83041802927}">
      <dgm:prSet phldrT="[Texto]"/>
      <dgm:spPr/>
      <dgm:t>
        <a:bodyPr/>
        <a:lstStyle/>
        <a:p>
          <a:r>
            <a:rPr lang="pt-BR"/>
            <a:t>Eleitorado e Seções</a:t>
          </a:r>
          <a:endParaRPr lang="pt-BR" dirty="0"/>
        </a:p>
      </dgm:t>
    </dgm:pt>
    <dgm:pt modelId="{1C6CC51E-1D13-6E4F-89C0-7EB466B8DF7F}" type="parTrans" cxnId="{7B75E45B-8E6F-A740-9701-206B48AF2D7E}">
      <dgm:prSet/>
      <dgm:spPr/>
      <dgm:t>
        <a:bodyPr/>
        <a:lstStyle/>
        <a:p>
          <a:endParaRPr lang="en-US"/>
        </a:p>
      </dgm:t>
    </dgm:pt>
    <dgm:pt modelId="{C793F280-665F-7249-93B9-9B68DF418E05}" type="sibTrans" cxnId="{7B75E45B-8E6F-A740-9701-206B48AF2D7E}">
      <dgm:prSet/>
      <dgm:spPr/>
      <dgm:t>
        <a:bodyPr/>
        <a:lstStyle/>
        <a:p>
          <a:endParaRPr lang="en-US"/>
        </a:p>
      </dgm:t>
    </dgm:pt>
    <dgm:pt modelId="{E389B349-6B0C-1343-9D42-A7D1C205C789}">
      <dgm:prSet phldrT="[Texto]"/>
      <dgm:spPr/>
      <dgm:t>
        <a:bodyPr/>
        <a:lstStyle/>
        <a:p>
          <a:r>
            <a:rPr lang="pt-BR" dirty="0"/>
            <a:t>Indicativo de capital</a:t>
          </a:r>
        </a:p>
      </dgm:t>
    </dgm:pt>
    <dgm:pt modelId="{95B7FFC4-CB05-A94A-B367-9DB6014E395E}" type="parTrans" cxnId="{065A4353-1A16-4D46-B4EA-4B9205E4CC8F}">
      <dgm:prSet/>
      <dgm:spPr/>
      <dgm:t>
        <a:bodyPr/>
        <a:lstStyle/>
        <a:p>
          <a:endParaRPr lang="pt-BR"/>
        </a:p>
      </dgm:t>
    </dgm:pt>
    <dgm:pt modelId="{F298C03A-D73E-B846-ADDC-2BC1D9F5FC82}" type="sibTrans" cxnId="{065A4353-1A16-4D46-B4EA-4B9205E4CC8F}">
      <dgm:prSet/>
      <dgm:spPr/>
      <dgm:t>
        <a:bodyPr/>
        <a:lstStyle/>
        <a:p>
          <a:endParaRPr lang="pt-BR"/>
        </a:p>
      </dgm:t>
    </dgm:pt>
    <dgm:pt modelId="{F5CEA9D6-B6C8-5349-8A69-77D7926CC653}">
      <dgm:prSet phldrT="[Texto]"/>
      <dgm:spPr/>
      <dgm:t>
        <a:bodyPr/>
        <a:lstStyle/>
        <a:p>
          <a:r>
            <a:rPr lang="pt-BR" b="1" dirty="0"/>
            <a:t>Destinação do voto</a:t>
          </a:r>
        </a:p>
      </dgm:t>
    </dgm:pt>
    <dgm:pt modelId="{42D3426D-BA74-B14D-8CC4-F36B242158A9}" type="parTrans" cxnId="{86FF3033-4A74-644B-BA87-5D96236DFB2B}">
      <dgm:prSet/>
      <dgm:spPr/>
      <dgm:t>
        <a:bodyPr/>
        <a:lstStyle/>
        <a:p>
          <a:endParaRPr lang="pt-BR"/>
        </a:p>
      </dgm:t>
    </dgm:pt>
    <dgm:pt modelId="{01044EFD-D5F4-F945-9618-C9EE25405D7D}" type="sibTrans" cxnId="{86FF3033-4A74-644B-BA87-5D96236DFB2B}">
      <dgm:prSet/>
      <dgm:spPr/>
      <dgm:t>
        <a:bodyPr/>
        <a:lstStyle/>
        <a:p>
          <a:endParaRPr lang="pt-BR"/>
        </a:p>
      </dgm:t>
    </dgm:pt>
    <dgm:pt modelId="{1EE502BE-CFBE-4642-BF11-9275990A64E3}">
      <dgm:prSet phldrT="[Texto]"/>
      <dgm:spPr/>
      <dgm:t>
        <a:bodyPr/>
        <a:lstStyle/>
        <a:p>
          <a:r>
            <a:rPr lang="pt-BR" dirty="0"/>
            <a:t>Federações</a:t>
          </a:r>
        </a:p>
      </dgm:t>
    </dgm:pt>
    <dgm:pt modelId="{6996EF9D-D409-4A50-A879-4C1D989900A8}" type="parTrans" cxnId="{2E278529-E857-4D0A-83D1-5AD20E7AA4AA}">
      <dgm:prSet/>
      <dgm:spPr/>
      <dgm:t>
        <a:bodyPr/>
        <a:lstStyle/>
        <a:p>
          <a:endParaRPr lang="pt-BR"/>
        </a:p>
      </dgm:t>
    </dgm:pt>
    <dgm:pt modelId="{755CF6C3-75A2-4C16-8213-777904EB9F62}" type="sibTrans" cxnId="{2E278529-E857-4D0A-83D1-5AD20E7AA4AA}">
      <dgm:prSet/>
      <dgm:spPr/>
      <dgm:t>
        <a:bodyPr/>
        <a:lstStyle/>
        <a:p>
          <a:endParaRPr lang="pt-BR"/>
        </a:p>
      </dgm:t>
    </dgm:pt>
    <dgm:pt modelId="{9A517E17-4119-46D1-8D78-92D57AA45B5A}">
      <dgm:prSet phldrT="[Texto]"/>
      <dgm:spPr/>
      <dgm:t>
        <a:bodyPr/>
        <a:lstStyle/>
        <a:p>
          <a:r>
            <a:rPr lang="pt-BR" dirty="0"/>
            <a:t>Número, Nome e Composição</a:t>
          </a:r>
        </a:p>
      </dgm:t>
    </dgm:pt>
    <dgm:pt modelId="{F75722B2-86E1-4F12-99AA-ADA12CC00FD3}" type="parTrans" cxnId="{67436E64-D17C-4609-99C7-76F8AB676FC1}">
      <dgm:prSet/>
      <dgm:spPr/>
      <dgm:t>
        <a:bodyPr/>
        <a:lstStyle/>
        <a:p>
          <a:endParaRPr lang="pt-BR"/>
        </a:p>
      </dgm:t>
    </dgm:pt>
    <dgm:pt modelId="{735B651A-9104-4EFC-B0F3-51379F86CD0D}" type="sibTrans" cxnId="{67436E64-D17C-4609-99C7-76F8AB676FC1}">
      <dgm:prSet/>
      <dgm:spPr/>
      <dgm:t>
        <a:bodyPr/>
        <a:lstStyle/>
        <a:p>
          <a:endParaRPr lang="pt-BR"/>
        </a:p>
      </dgm:t>
    </dgm:pt>
    <dgm:pt modelId="{5092DB78-436E-42CE-B652-1144F3EDBEA3}" type="pres">
      <dgm:prSet presAssocID="{A50F6D96-1E82-4D7F-A250-AD1906929056}" presName="linear" presStyleCnt="0">
        <dgm:presLayoutVars>
          <dgm:dir/>
          <dgm:animLvl val="lvl"/>
          <dgm:resizeHandles val="exact"/>
        </dgm:presLayoutVars>
      </dgm:prSet>
      <dgm:spPr/>
    </dgm:pt>
    <dgm:pt modelId="{3FF61E5E-FAA2-D640-BF05-0B9F174B2F91}" type="pres">
      <dgm:prSet presAssocID="{29F64C46-3787-E348-B726-436CFAF50EBC}" presName="parentLin" presStyleCnt="0"/>
      <dgm:spPr/>
    </dgm:pt>
    <dgm:pt modelId="{8E63FF12-7427-354C-8189-61509945A069}" type="pres">
      <dgm:prSet presAssocID="{29F64C46-3787-E348-B726-436CFAF50EBC}" presName="parentLeftMargin" presStyleLbl="node1" presStyleIdx="0" presStyleCnt="9"/>
      <dgm:spPr/>
    </dgm:pt>
    <dgm:pt modelId="{A301EB1D-F53A-1C4C-8679-CCFF6AEA7852}" type="pres">
      <dgm:prSet presAssocID="{29F64C46-3787-E348-B726-436CFAF50EBC}" presName="parentText" presStyleLbl="node1" presStyleIdx="0" presStyleCnt="9">
        <dgm:presLayoutVars>
          <dgm:chMax val="0"/>
          <dgm:bulletEnabled val="1"/>
        </dgm:presLayoutVars>
      </dgm:prSet>
      <dgm:spPr/>
    </dgm:pt>
    <dgm:pt modelId="{84461009-1916-3948-A8C7-2A048E02AC07}" type="pres">
      <dgm:prSet presAssocID="{29F64C46-3787-E348-B726-436CFAF50EBC}" presName="negativeSpace" presStyleCnt="0"/>
      <dgm:spPr/>
    </dgm:pt>
    <dgm:pt modelId="{27DAADBA-ABA4-564B-88BD-276E11C0E9FF}" type="pres">
      <dgm:prSet presAssocID="{29F64C46-3787-E348-B726-436CFAF50EBC}" presName="childText" presStyleLbl="conFgAcc1" presStyleIdx="0" presStyleCnt="9">
        <dgm:presLayoutVars>
          <dgm:bulletEnabled val="1"/>
        </dgm:presLayoutVars>
      </dgm:prSet>
      <dgm:spPr/>
    </dgm:pt>
    <dgm:pt modelId="{072B543C-BCFB-D547-93AF-259F0171822C}" type="pres">
      <dgm:prSet presAssocID="{B618A621-ECD2-B043-BD5E-640A3B9B3964}" presName="spaceBetweenRectangles" presStyleCnt="0"/>
      <dgm:spPr/>
    </dgm:pt>
    <dgm:pt modelId="{BE408896-F1BC-7C48-A4B3-C0A9C2F4CEF1}" type="pres">
      <dgm:prSet presAssocID="{455006C9-E31D-4C45-BA6F-5D432B793454}" presName="parentLin" presStyleCnt="0"/>
      <dgm:spPr/>
    </dgm:pt>
    <dgm:pt modelId="{DFEA6475-16FA-9442-8051-6D5ED84DF126}" type="pres">
      <dgm:prSet presAssocID="{455006C9-E31D-4C45-BA6F-5D432B793454}" presName="parentLeftMargin" presStyleLbl="node1" presStyleIdx="0" presStyleCnt="9"/>
      <dgm:spPr/>
    </dgm:pt>
    <dgm:pt modelId="{4D1B3763-F4D1-4441-9AAB-EBB4D05282C8}" type="pres">
      <dgm:prSet presAssocID="{455006C9-E31D-4C45-BA6F-5D432B793454}" presName="parentText" presStyleLbl="node1" presStyleIdx="1" presStyleCnt="9">
        <dgm:presLayoutVars>
          <dgm:chMax val="0"/>
          <dgm:bulletEnabled val="1"/>
        </dgm:presLayoutVars>
      </dgm:prSet>
      <dgm:spPr/>
    </dgm:pt>
    <dgm:pt modelId="{4AE7E36F-148B-004C-9D21-485367866616}" type="pres">
      <dgm:prSet presAssocID="{455006C9-E31D-4C45-BA6F-5D432B793454}" presName="negativeSpace" presStyleCnt="0"/>
      <dgm:spPr/>
    </dgm:pt>
    <dgm:pt modelId="{6C317202-7C83-794B-AF5D-37CA919E4EAD}" type="pres">
      <dgm:prSet presAssocID="{455006C9-E31D-4C45-BA6F-5D432B793454}" presName="childText" presStyleLbl="conFgAcc1" presStyleIdx="1" presStyleCnt="9">
        <dgm:presLayoutVars>
          <dgm:bulletEnabled val="1"/>
        </dgm:presLayoutVars>
      </dgm:prSet>
      <dgm:spPr/>
    </dgm:pt>
    <dgm:pt modelId="{FA629F40-4E5E-0745-9608-267B6A9D2AA8}" type="pres">
      <dgm:prSet presAssocID="{B82840C6-C7AF-3B4C-B713-58EA194A2986}" presName="spaceBetweenRectangles" presStyleCnt="0"/>
      <dgm:spPr/>
    </dgm:pt>
    <dgm:pt modelId="{A783C4EA-DAB4-443C-A18C-E1835DC31F7A}" type="pres">
      <dgm:prSet presAssocID="{B120D5BF-2F32-485C-9C31-5A426FC6AA5C}" presName="parentLin" presStyleCnt="0"/>
      <dgm:spPr/>
    </dgm:pt>
    <dgm:pt modelId="{407A970C-B447-46F4-8698-AE6511E2AE38}" type="pres">
      <dgm:prSet presAssocID="{B120D5BF-2F32-485C-9C31-5A426FC6AA5C}" presName="parentLeftMargin" presStyleLbl="node1" presStyleIdx="1" presStyleCnt="9"/>
      <dgm:spPr/>
    </dgm:pt>
    <dgm:pt modelId="{5242FDC1-45F4-4456-A313-1B39C41A8A76}" type="pres">
      <dgm:prSet presAssocID="{B120D5BF-2F32-485C-9C31-5A426FC6AA5C}" presName="parentText" presStyleLbl="node1" presStyleIdx="2" presStyleCnt="9">
        <dgm:presLayoutVars>
          <dgm:chMax val="0"/>
          <dgm:bulletEnabled val="1"/>
        </dgm:presLayoutVars>
      </dgm:prSet>
      <dgm:spPr/>
    </dgm:pt>
    <dgm:pt modelId="{2C2970B7-3737-4477-86A9-8A57C5C914F2}" type="pres">
      <dgm:prSet presAssocID="{B120D5BF-2F32-485C-9C31-5A426FC6AA5C}" presName="negativeSpace" presStyleCnt="0"/>
      <dgm:spPr/>
    </dgm:pt>
    <dgm:pt modelId="{C9C84595-1A70-4493-923B-57526A74E914}" type="pres">
      <dgm:prSet presAssocID="{B120D5BF-2F32-485C-9C31-5A426FC6AA5C}" presName="childText" presStyleLbl="conFgAcc1" presStyleIdx="2" presStyleCnt="9">
        <dgm:presLayoutVars>
          <dgm:bulletEnabled val="1"/>
        </dgm:presLayoutVars>
      </dgm:prSet>
      <dgm:spPr/>
    </dgm:pt>
    <dgm:pt modelId="{CD95E7D6-84A4-44E7-A717-FC847B268B82}" type="pres">
      <dgm:prSet presAssocID="{DC0E9E41-44AD-4103-AD34-8F8A10516D32}" presName="spaceBetweenRectangles" presStyleCnt="0"/>
      <dgm:spPr/>
    </dgm:pt>
    <dgm:pt modelId="{19F0634D-E4FA-4F16-BBDD-488E1EA3B3E5}" type="pres">
      <dgm:prSet presAssocID="{769B45C9-7737-43DD-A316-3B92D013B002}" presName="parentLin" presStyleCnt="0"/>
      <dgm:spPr/>
    </dgm:pt>
    <dgm:pt modelId="{2890FF1E-0835-4443-983E-126AA843838E}" type="pres">
      <dgm:prSet presAssocID="{769B45C9-7737-43DD-A316-3B92D013B002}" presName="parentLeftMargin" presStyleLbl="node1" presStyleIdx="2" presStyleCnt="9"/>
      <dgm:spPr/>
    </dgm:pt>
    <dgm:pt modelId="{57C0D1DB-80C3-4155-80E9-D9B4FDF16B63}" type="pres">
      <dgm:prSet presAssocID="{769B45C9-7737-43DD-A316-3B92D013B002}" presName="parentText" presStyleLbl="node1" presStyleIdx="3" presStyleCnt="9">
        <dgm:presLayoutVars>
          <dgm:chMax val="0"/>
          <dgm:bulletEnabled val="1"/>
        </dgm:presLayoutVars>
      </dgm:prSet>
      <dgm:spPr/>
    </dgm:pt>
    <dgm:pt modelId="{7EFD70D3-C59F-438C-A27F-51D923CF576D}" type="pres">
      <dgm:prSet presAssocID="{769B45C9-7737-43DD-A316-3B92D013B002}" presName="negativeSpace" presStyleCnt="0"/>
      <dgm:spPr/>
    </dgm:pt>
    <dgm:pt modelId="{FE3755EA-9F2E-442B-8CF7-8561AD10A614}" type="pres">
      <dgm:prSet presAssocID="{769B45C9-7737-43DD-A316-3B92D013B002}" presName="childText" presStyleLbl="conFgAcc1" presStyleIdx="3" presStyleCnt="9">
        <dgm:presLayoutVars>
          <dgm:bulletEnabled val="1"/>
        </dgm:presLayoutVars>
      </dgm:prSet>
      <dgm:spPr/>
    </dgm:pt>
    <dgm:pt modelId="{636D234A-2CA7-4E46-82E0-E42F97484215}" type="pres">
      <dgm:prSet presAssocID="{4E937510-E806-43F7-A262-2507EF49EA85}" presName="spaceBetweenRectangles" presStyleCnt="0"/>
      <dgm:spPr/>
    </dgm:pt>
    <dgm:pt modelId="{60B8DDCB-3D45-4241-B37D-9717D615C614}" type="pres">
      <dgm:prSet presAssocID="{456E6BA2-D097-1543-A762-E9ABFBDFD8DC}" presName="parentLin" presStyleCnt="0"/>
      <dgm:spPr/>
    </dgm:pt>
    <dgm:pt modelId="{A605F7BA-9B58-8547-9EB9-B109E43D9396}" type="pres">
      <dgm:prSet presAssocID="{456E6BA2-D097-1543-A762-E9ABFBDFD8DC}" presName="parentLeftMargin" presStyleLbl="node1" presStyleIdx="3" presStyleCnt="9"/>
      <dgm:spPr/>
    </dgm:pt>
    <dgm:pt modelId="{91F2794A-D22D-5F45-9D45-30398292EC07}" type="pres">
      <dgm:prSet presAssocID="{456E6BA2-D097-1543-A762-E9ABFBDFD8DC}" presName="parentText" presStyleLbl="node1" presStyleIdx="4" presStyleCnt="9">
        <dgm:presLayoutVars>
          <dgm:chMax val="0"/>
          <dgm:bulletEnabled val="1"/>
        </dgm:presLayoutVars>
      </dgm:prSet>
      <dgm:spPr/>
    </dgm:pt>
    <dgm:pt modelId="{7608C11E-40E1-7542-AA40-5AC2A2610999}" type="pres">
      <dgm:prSet presAssocID="{456E6BA2-D097-1543-A762-E9ABFBDFD8DC}" presName="negativeSpace" presStyleCnt="0"/>
      <dgm:spPr/>
    </dgm:pt>
    <dgm:pt modelId="{D210962F-82DA-9A41-B5A2-BE78402287B1}" type="pres">
      <dgm:prSet presAssocID="{456E6BA2-D097-1543-A762-E9ABFBDFD8DC}" presName="childText" presStyleLbl="conFgAcc1" presStyleIdx="4" presStyleCnt="9">
        <dgm:presLayoutVars>
          <dgm:bulletEnabled val="1"/>
        </dgm:presLayoutVars>
      </dgm:prSet>
      <dgm:spPr/>
    </dgm:pt>
    <dgm:pt modelId="{76542A63-16B2-1D4F-B84D-51B0AF2CF0D0}" type="pres">
      <dgm:prSet presAssocID="{AB4903AE-41BF-5D47-9A25-1C691C8BEDF6}" presName="spaceBetweenRectangles" presStyleCnt="0"/>
      <dgm:spPr/>
    </dgm:pt>
    <dgm:pt modelId="{29D5213B-558B-4624-8EFB-8FAF881F7DBE}" type="pres">
      <dgm:prSet presAssocID="{95082C9E-86BD-4050-9D05-74E465B480D7}" presName="parentLin" presStyleCnt="0"/>
      <dgm:spPr/>
    </dgm:pt>
    <dgm:pt modelId="{CDD0C999-1212-46CA-88BA-80AA0C5C6A44}" type="pres">
      <dgm:prSet presAssocID="{95082C9E-86BD-4050-9D05-74E465B480D7}" presName="parentLeftMargin" presStyleLbl="node1" presStyleIdx="4" presStyleCnt="9"/>
      <dgm:spPr/>
    </dgm:pt>
    <dgm:pt modelId="{F73C1551-0D02-453A-8E70-10E5A919D283}" type="pres">
      <dgm:prSet presAssocID="{95082C9E-86BD-4050-9D05-74E465B480D7}" presName="parentText" presStyleLbl="node1" presStyleIdx="5" presStyleCnt="9">
        <dgm:presLayoutVars>
          <dgm:chMax val="0"/>
          <dgm:bulletEnabled val="1"/>
        </dgm:presLayoutVars>
      </dgm:prSet>
      <dgm:spPr/>
    </dgm:pt>
    <dgm:pt modelId="{1B6C202A-611B-4640-AEB8-9CCD9E67E389}" type="pres">
      <dgm:prSet presAssocID="{95082C9E-86BD-4050-9D05-74E465B480D7}" presName="negativeSpace" presStyleCnt="0"/>
      <dgm:spPr/>
    </dgm:pt>
    <dgm:pt modelId="{FE0C3766-CC2D-4891-85FD-42E65C57A207}" type="pres">
      <dgm:prSet presAssocID="{95082C9E-86BD-4050-9D05-74E465B480D7}" presName="childText" presStyleLbl="conFgAcc1" presStyleIdx="5" presStyleCnt="9">
        <dgm:presLayoutVars>
          <dgm:bulletEnabled val="1"/>
        </dgm:presLayoutVars>
      </dgm:prSet>
      <dgm:spPr/>
    </dgm:pt>
    <dgm:pt modelId="{FB014B60-28F6-452D-B0D6-E99E41388032}" type="pres">
      <dgm:prSet presAssocID="{0F16C1AE-04A7-4C20-97BD-949098FF76E7}" presName="spaceBetweenRectangles" presStyleCnt="0"/>
      <dgm:spPr/>
    </dgm:pt>
    <dgm:pt modelId="{41F10064-6BEE-4B8A-A654-7E5B738771B8}" type="pres">
      <dgm:prSet presAssocID="{1EE502BE-CFBE-4642-BF11-9275990A64E3}" presName="parentLin" presStyleCnt="0"/>
      <dgm:spPr/>
    </dgm:pt>
    <dgm:pt modelId="{2E0D2DBD-751B-41CE-9FE3-E707EAC21B98}" type="pres">
      <dgm:prSet presAssocID="{1EE502BE-CFBE-4642-BF11-9275990A64E3}" presName="parentLeftMargin" presStyleLbl="node1" presStyleIdx="5" presStyleCnt="9"/>
      <dgm:spPr/>
    </dgm:pt>
    <dgm:pt modelId="{57BA7E5F-0C58-4830-A5B9-40F17EB2B544}" type="pres">
      <dgm:prSet presAssocID="{1EE502BE-CFBE-4642-BF11-9275990A64E3}" presName="parentText" presStyleLbl="node1" presStyleIdx="6" presStyleCnt="9">
        <dgm:presLayoutVars>
          <dgm:chMax val="0"/>
          <dgm:bulletEnabled val="1"/>
        </dgm:presLayoutVars>
      </dgm:prSet>
      <dgm:spPr/>
    </dgm:pt>
    <dgm:pt modelId="{73512AA1-20B8-4219-929E-CC2609E91F0E}" type="pres">
      <dgm:prSet presAssocID="{1EE502BE-CFBE-4642-BF11-9275990A64E3}" presName="negativeSpace" presStyleCnt="0"/>
      <dgm:spPr/>
    </dgm:pt>
    <dgm:pt modelId="{8A41F19B-80A6-4BC9-9890-76E39BB35497}" type="pres">
      <dgm:prSet presAssocID="{1EE502BE-CFBE-4642-BF11-9275990A64E3}" presName="childText" presStyleLbl="conFgAcc1" presStyleIdx="6" presStyleCnt="9">
        <dgm:presLayoutVars>
          <dgm:bulletEnabled val="1"/>
        </dgm:presLayoutVars>
      </dgm:prSet>
      <dgm:spPr/>
    </dgm:pt>
    <dgm:pt modelId="{F9DE349D-944C-40F8-BAE8-4F80F7749E4F}" type="pres">
      <dgm:prSet presAssocID="{755CF6C3-75A2-4C16-8213-777904EB9F62}" presName="spaceBetweenRectangles" presStyleCnt="0"/>
      <dgm:spPr/>
    </dgm:pt>
    <dgm:pt modelId="{D277E8D4-DD88-44AC-A88F-33353CD8B33A}" type="pres">
      <dgm:prSet presAssocID="{F4C23FD9-57B8-4F20-8B3A-B70DB73B40FF}" presName="parentLin" presStyleCnt="0"/>
      <dgm:spPr/>
    </dgm:pt>
    <dgm:pt modelId="{8CCDBCD4-3FE5-4734-90A5-6D65020F5445}" type="pres">
      <dgm:prSet presAssocID="{F4C23FD9-57B8-4F20-8B3A-B70DB73B40FF}" presName="parentLeftMargin" presStyleLbl="node1" presStyleIdx="6" presStyleCnt="9"/>
      <dgm:spPr/>
    </dgm:pt>
    <dgm:pt modelId="{F958FA11-7432-4B91-A251-15BBCB00FCB8}" type="pres">
      <dgm:prSet presAssocID="{F4C23FD9-57B8-4F20-8B3A-B70DB73B40FF}" presName="parentText" presStyleLbl="node1" presStyleIdx="7" presStyleCnt="9">
        <dgm:presLayoutVars>
          <dgm:chMax val="0"/>
          <dgm:bulletEnabled val="1"/>
        </dgm:presLayoutVars>
      </dgm:prSet>
      <dgm:spPr/>
    </dgm:pt>
    <dgm:pt modelId="{2599A572-7A4D-4C82-A9E5-6C4903B72E18}" type="pres">
      <dgm:prSet presAssocID="{F4C23FD9-57B8-4F20-8B3A-B70DB73B40FF}" presName="negativeSpace" presStyleCnt="0"/>
      <dgm:spPr/>
    </dgm:pt>
    <dgm:pt modelId="{BBC85B98-A71E-4F65-A382-7ED5B2064138}" type="pres">
      <dgm:prSet presAssocID="{F4C23FD9-57B8-4F20-8B3A-B70DB73B40FF}" presName="childText" presStyleLbl="conFgAcc1" presStyleIdx="7" presStyleCnt="9">
        <dgm:presLayoutVars>
          <dgm:bulletEnabled val="1"/>
        </dgm:presLayoutVars>
      </dgm:prSet>
      <dgm:spPr/>
    </dgm:pt>
    <dgm:pt modelId="{C6D40B71-3144-4585-9D7F-E87CA4CA2C2F}" type="pres">
      <dgm:prSet presAssocID="{C76E12DF-CE45-43A7-8085-B0D837F432CD}" presName="spaceBetweenRectangles" presStyleCnt="0"/>
      <dgm:spPr/>
    </dgm:pt>
    <dgm:pt modelId="{2BCB064F-9557-4837-B748-76AFA47E9834}" type="pres">
      <dgm:prSet presAssocID="{240A049B-4B81-45E9-A238-30F865D85BAA}" presName="parentLin" presStyleCnt="0"/>
      <dgm:spPr/>
    </dgm:pt>
    <dgm:pt modelId="{AA647579-0499-4F4B-AF77-B0865FB12C20}" type="pres">
      <dgm:prSet presAssocID="{240A049B-4B81-45E9-A238-30F865D85BAA}" presName="parentLeftMargin" presStyleLbl="node1" presStyleIdx="7" presStyleCnt="9"/>
      <dgm:spPr/>
    </dgm:pt>
    <dgm:pt modelId="{3E941D02-787B-4BF6-8635-393D0F717BF5}" type="pres">
      <dgm:prSet presAssocID="{240A049B-4B81-45E9-A238-30F865D85BAA}" presName="parentText" presStyleLbl="node1" presStyleIdx="8" presStyleCnt="9">
        <dgm:presLayoutVars>
          <dgm:chMax val="0"/>
          <dgm:bulletEnabled val="1"/>
        </dgm:presLayoutVars>
      </dgm:prSet>
      <dgm:spPr/>
    </dgm:pt>
    <dgm:pt modelId="{218DD2C4-FBB6-415C-A44F-AAA2AF495D57}" type="pres">
      <dgm:prSet presAssocID="{240A049B-4B81-45E9-A238-30F865D85BAA}" presName="negativeSpace" presStyleCnt="0"/>
      <dgm:spPr/>
    </dgm:pt>
    <dgm:pt modelId="{99584D5E-BDA1-4431-A607-55312BEE1802}" type="pres">
      <dgm:prSet presAssocID="{240A049B-4B81-45E9-A238-30F865D85BAA}" presName="childText" presStyleLbl="conFgAcc1" presStyleIdx="8" presStyleCnt="9">
        <dgm:presLayoutVars>
          <dgm:bulletEnabled val="1"/>
        </dgm:presLayoutVars>
      </dgm:prSet>
      <dgm:spPr/>
    </dgm:pt>
  </dgm:ptLst>
  <dgm:cxnLst>
    <dgm:cxn modelId="{9D43BC00-2B9D-5B40-8EE1-6986D8A92221}" srcId="{A50F6D96-1E82-4D7F-A250-AD1906929056}" destId="{455006C9-E31D-4C45-BA6F-5D432B793454}" srcOrd="1" destOrd="0" parTransId="{E66DAA83-899C-F448-A381-5D2D341FF63A}" sibTransId="{B82840C6-C7AF-3B4C-B713-58EA194A2986}"/>
    <dgm:cxn modelId="{149FD301-B8E1-4183-A7CA-3D0DAFF5FAA1}" srcId="{240A049B-4B81-45E9-A238-30F865D85BAA}" destId="{D4C3E220-AB94-427F-8DB6-9E3FF54134DF}" srcOrd="2" destOrd="0" parTransId="{7D64053C-D674-4565-A731-C94D43877C50}" sibTransId="{A4FBF1DD-9C0E-45CD-82E1-0519D5CA81F0}"/>
    <dgm:cxn modelId="{06840206-2B23-4D8A-B3E6-1AC2D7870EC2}" srcId="{A50F6D96-1E82-4D7F-A250-AD1906929056}" destId="{B120D5BF-2F32-485C-9C31-5A426FC6AA5C}" srcOrd="2" destOrd="0" parTransId="{B6D8AA70-5953-4D5D-866F-1B784EF7488A}" sibTransId="{DC0E9E41-44AD-4103-AD34-8F8A10516D32}"/>
    <dgm:cxn modelId="{6BED9E08-F06E-0943-B7E3-8AFFC7666AAB}" type="presOf" srcId="{89738219-DC3B-104F-9428-6722C0B1CEEE}" destId="{FE3755EA-9F2E-442B-8CF7-8561AD10A614}" srcOrd="0" destOrd="0" presId="urn:microsoft.com/office/officeart/2005/8/layout/list1"/>
    <dgm:cxn modelId="{D381BD0D-9BE4-CF45-A64E-8F8F18A69405}" type="presOf" srcId="{455006C9-E31D-4C45-BA6F-5D432B793454}" destId="{DFEA6475-16FA-9442-8051-6D5ED84DF126}" srcOrd="0" destOrd="0" presId="urn:microsoft.com/office/officeart/2005/8/layout/list1"/>
    <dgm:cxn modelId="{7470A013-BFE9-4A05-BA1C-101E190DD425}" type="presOf" srcId="{F4C23FD9-57B8-4F20-8B3A-B70DB73B40FF}" destId="{8CCDBCD4-3FE5-4734-90A5-6D65020F5445}" srcOrd="0" destOrd="0" presId="urn:microsoft.com/office/officeart/2005/8/layout/list1"/>
    <dgm:cxn modelId="{B8D3E719-9A71-4685-9D71-E5220BCDCAE6}" type="presOf" srcId="{1EE502BE-CFBE-4642-BF11-9275990A64E3}" destId="{2E0D2DBD-751B-41CE-9FE3-E707EAC21B98}" srcOrd="0" destOrd="0" presId="urn:microsoft.com/office/officeart/2005/8/layout/list1"/>
    <dgm:cxn modelId="{89A62621-ECFD-4416-98DD-25B305ECF867}" type="presOf" srcId="{18B35A6C-D088-48F9-80CA-2EEDA010878B}" destId="{BBC85B98-A71E-4F65-A382-7ED5B2064138}" srcOrd="0" destOrd="0" presId="urn:microsoft.com/office/officeart/2005/8/layout/list1"/>
    <dgm:cxn modelId="{5545C324-49C3-874F-9ED4-8E4A4743B761}" srcId="{769B45C9-7737-43DD-A316-3B92D013B002}" destId="{89738219-DC3B-104F-9428-6722C0B1CEEE}" srcOrd="0" destOrd="0" parTransId="{9C3DED1D-5D79-7949-85EC-3EAB978BED80}" sibTransId="{77DBEDAA-1C73-944A-A114-769EDBF3E7B2}"/>
    <dgm:cxn modelId="{2E278529-E857-4D0A-83D1-5AD20E7AA4AA}" srcId="{A50F6D96-1E82-4D7F-A250-AD1906929056}" destId="{1EE502BE-CFBE-4642-BF11-9275990A64E3}" srcOrd="6" destOrd="0" parTransId="{6996EF9D-D409-4A50-A879-4C1D989900A8}" sibTransId="{755CF6C3-75A2-4C16-8213-777904EB9F62}"/>
    <dgm:cxn modelId="{C6DA002C-D5E6-B346-A7DB-A6BA2E94F8C5}" type="presOf" srcId="{C0521545-E0CB-2F4F-81DF-5FF6770F7186}" destId="{FE3755EA-9F2E-442B-8CF7-8561AD10A614}" srcOrd="0" destOrd="1" presId="urn:microsoft.com/office/officeart/2005/8/layout/list1"/>
    <dgm:cxn modelId="{86FF3033-4A74-644B-BA87-5D96236DFB2B}" srcId="{240A049B-4B81-45E9-A238-30F865D85BAA}" destId="{F5CEA9D6-B6C8-5349-8A69-77D7926CC653}" srcOrd="1" destOrd="0" parTransId="{42D3426D-BA74-B14D-8CC4-F36B242158A9}" sibTransId="{01044EFD-D5F4-F945-9618-C9EE25405D7D}"/>
    <dgm:cxn modelId="{812A8435-B858-4A4A-9E78-6E34D3D901F4}" type="presOf" srcId="{29F64C46-3787-E348-B726-436CFAF50EBC}" destId="{8E63FF12-7427-354C-8189-61509945A069}" srcOrd="0" destOrd="0" presId="urn:microsoft.com/office/officeart/2005/8/layout/list1"/>
    <dgm:cxn modelId="{BF09B235-3789-4066-A1E1-E59D3019CE18}" type="presOf" srcId="{BF5CA7FC-199B-435C-AD84-383E649BB438}" destId="{FE0C3766-CC2D-4891-85FD-42E65C57A207}" srcOrd="0" destOrd="0" presId="urn:microsoft.com/office/officeart/2005/8/layout/list1"/>
    <dgm:cxn modelId="{83C34D3D-8BEB-49E8-816E-2BB022C0A579}" srcId="{240A049B-4B81-45E9-A238-30F865D85BAA}" destId="{4782B8E2-0348-45B1-9D37-1974F0590FB6}" srcOrd="0" destOrd="0" parTransId="{2409E904-6686-4FB7-80F4-0D1A6FBA24B3}" sibTransId="{4F4EA852-49AB-4994-960E-3606F4E6F310}"/>
    <dgm:cxn modelId="{45E97840-B129-46CF-9B08-06E1D899101F}" srcId="{A50F6D96-1E82-4D7F-A250-AD1906929056}" destId="{769B45C9-7737-43DD-A316-3B92D013B002}" srcOrd="3" destOrd="0" parTransId="{EB534F89-8FB2-40B1-A808-760B94C05B11}" sibTransId="{4E937510-E806-43F7-A262-2507EF49EA85}"/>
    <dgm:cxn modelId="{7B75E45B-8E6F-A740-9701-206B48AF2D7E}" srcId="{29F64C46-3787-E348-B726-436CFAF50EBC}" destId="{4919EF30-3AAF-FF48-8AB6-D83041802927}" srcOrd="0" destOrd="0" parTransId="{1C6CC51E-1D13-6E4F-89C0-7EB466B8DF7F}" sibTransId="{C793F280-665F-7249-93B9-9B68DF418E05}"/>
    <dgm:cxn modelId="{6428F35B-E776-5C4E-8075-B6CFC0FEEF62}" type="presOf" srcId="{456E6BA2-D097-1543-A762-E9ABFBDFD8DC}" destId="{A605F7BA-9B58-8547-9EB9-B109E43D9396}" srcOrd="0" destOrd="0" presId="urn:microsoft.com/office/officeart/2005/8/layout/list1"/>
    <dgm:cxn modelId="{BF07FC5C-45F9-4B07-82E6-5689C9CD3AF7}" type="presOf" srcId="{769B45C9-7737-43DD-A316-3B92D013B002}" destId="{57C0D1DB-80C3-4155-80E9-D9B4FDF16B63}" srcOrd="1" destOrd="0" presId="urn:microsoft.com/office/officeart/2005/8/layout/list1"/>
    <dgm:cxn modelId="{2DA14560-00E7-1945-B25E-29A06D58BF89}" type="presOf" srcId="{35A96DE0-C91E-BB41-8561-05AA111E1641}" destId="{6C317202-7C83-794B-AF5D-37CA919E4EAD}" srcOrd="0" destOrd="1" presId="urn:microsoft.com/office/officeart/2005/8/layout/list1"/>
    <dgm:cxn modelId="{C6ECA563-97E2-40AC-BF21-8DECABBE4072}" srcId="{F4C23FD9-57B8-4F20-8B3A-B70DB73B40FF}" destId="{18B35A6C-D088-48F9-80CA-2EEDA010878B}" srcOrd="0" destOrd="0" parTransId="{77BD4394-798F-4094-A357-1C4CF9CEF6E1}" sibTransId="{BA4CFF2A-710D-4AC5-A04E-DAB77E1FFDF6}"/>
    <dgm:cxn modelId="{67436E64-D17C-4609-99C7-76F8AB676FC1}" srcId="{1EE502BE-CFBE-4642-BF11-9275990A64E3}" destId="{9A517E17-4119-46D1-8D78-92D57AA45B5A}" srcOrd="0" destOrd="0" parTransId="{F75722B2-86E1-4F12-99AA-ADA12CC00FD3}" sibTransId="{735B651A-9104-4EFC-B0F3-51379F86CD0D}"/>
    <dgm:cxn modelId="{2EC25464-3517-3849-81CA-32CD0D2148ED}" srcId="{A50F6D96-1E82-4D7F-A250-AD1906929056}" destId="{29F64C46-3787-E348-B726-436CFAF50EBC}" srcOrd="0" destOrd="0" parTransId="{8EAF8FF6-5723-A449-AA68-963078DE942B}" sibTransId="{B618A621-ECD2-B043-BD5E-640A3B9B3964}"/>
    <dgm:cxn modelId="{A3086547-2E02-44F4-9815-B463664E7EBA}" type="presOf" srcId="{B120D5BF-2F32-485C-9C31-5A426FC6AA5C}" destId="{407A970C-B447-46F4-8698-AE6511E2AE38}" srcOrd="0" destOrd="0" presId="urn:microsoft.com/office/officeart/2005/8/layout/list1"/>
    <dgm:cxn modelId="{29B3224A-91C4-4E90-91FC-B8077048151F}" srcId="{456E6BA2-D097-1543-A762-E9ABFBDFD8DC}" destId="{B6A435B0-A5CB-4EA7-A48D-56A418B90218}" srcOrd="1" destOrd="0" parTransId="{648BDA32-64F2-432C-8E65-8AFC80D527F1}" sibTransId="{EEFE4CA4-3FDC-44B8-937B-ECA7AEA728FD}"/>
    <dgm:cxn modelId="{23B00A6C-49E2-482F-BF88-DDBD8D77DF5A}" srcId="{B120D5BF-2F32-485C-9C31-5A426FC6AA5C}" destId="{280D655A-034A-424A-9CC8-DC2181C5BB5C}" srcOrd="0" destOrd="0" parTransId="{F436BC29-09F0-4256-BCD6-B8FB4F901A13}" sibTransId="{FCEC202D-71C7-4877-B2A0-175C27F9C132}"/>
    <dgm:cxn modelId="{065A4353-1A16-4D46-B4EA-4B9205E4CC8F}" srcId="{B120D5BF-2F32-485C-9C31-5A426FC6AA5C}" destId="{E389B349-6B0C-1343-9D42-A7D1C205C789}" srcOrd="1" destOrd="0" parTransId="{95B7FFC4-CB05-A94A-B367-9DB6014E395E}" sibTransId="{F298C03A-D73E-B846-ADDC-2BC1D9F5FC82}"/>
    <dgm:cxn modelId="{68A85673-EBB7-43EB-9357-CD597829C449}" type="presOf" srcId="{1EE502BE-CFBE-4642-BF11-9275990A64E3}" destId="{57BA7E5F-0C58-4830-A5B9-40F17EB2B544}" srcOrd="1" destOrd="0" presId="urn:microsoft.com/office/officeart/2005/8/layout/list1"/>
    <dgm:cxn modelId="{2C610774-A93F-4E0D-839F-6681D74BD163}" srcId="{A50F6D96-1E82-4D7F-A250-AD1906929056}" destId="{F4C23FD9-57B8-4F20-8B3A-B70DB73B40FF}" srcOrd="7" destOrd="0" parTransId="{38B35A70-D4B8-4F73-AB33-61438A4AC42A}" sibTransId="{C76E12DF-CE45-43A7-8085-B0D837F432CD}"/>
    <dgm:cxn modelId="{97EACC76-8781-4CCE-88BC-36697B8FABEF}" type="presOf" srcId="{9A517E17-4119-46D1-8D78-92D57AA45B5A}" destId="{8A41F19B-80A6-4BC9-9890-76E39BB35497}" srcOrd="0" destOrd="0" presId="urn:microsoft.com/office/officeart/2005/8/layout/list1"/>
    <dgm:cxn modelId="{89ECBD77-AB8F-354E-A841-7DF8DFF12790}" type="presOf" srcId="{F5CEA9D6-B6C8-5349-8A69-77D7926CC653}" destId="{99584D5E-BDA1-4431-A607-55312BEE1802}" srcOrd="0" destOrd="1" presId="urn:microsoft.com/office/officeart/2005/8/layout/list1"/>
    <dgm:cxn modelId="{497B387E-770E-4816-9AFD-F730B3CF178D}" srcId="{A50F6D96-1E82-4D7F-A250-AD1906929056}" destId="{240A049B-4B81-45E9-A238-30F865D85BAA}" srcOrd="8" destOrd="0" parTransId="{F3E3341D-2F9A-4DBE-86EB-1CCC3849CED8}" sibTransId="{80109B53-F660-4FB0-9EFB-951D04176D13}"/>
    <dgm:cxn modelId="{64D5AA7E-33A9-4597-8822-302E503641D3}" srcId="{B120D5BF-2F32-485C-9C31-5A426FC6AA5C}" destId="{C34476D9-3A0A-4756-9653-50B57AB9EFB2}" srcOrd="2" destOrd="0" parTransId="{E3D2C764-13BD-400A-A7D6-DD76D3E44CCB}" sibTransId="{C63E6D6F-18D2-4D5C-8186-903EF73F1085}"/>
    <dgm:cxn modelId="{062AB088-FCC9-4065-A3DA-C148BEC0B931}" type="presOf" srcId="{A50F6D96-1E82-4D7F-A250-AD1906929056}" destId="{5092DB78-436E-42CE-B652-1144F3EDBEA3}" srcOrd="0" destOrd="0" presId="urn:microsoft.com/office/officeart/2005/8/layout/list1"/>
    <dgm:cxn modelId="{D104648D-C5C7-F245-8D4A-76746E1B44AD}" type="presOf" srcId="{29F64C46-3787-E348-B726-436CFAF50EBC}" destId="{A301EB1D-F53A-1C4C-8679-CCFF6AEA7852}" srcOrd="1" destOrd="0" presId="urn:microsoft.com/office/officeart/2005/8/layout/list1"/>
    <dgm:cxn modelId="{5E29868D-D606-470B-8D58-E4B2A0D3F148}" type="presOf" srcId="{B120D5BF-2F32-485C-9C31-5A426FC6AA5C}" destId="{5242FDC1-45F4-4456-A313-1B39C41A8A76}" srcOrd="1" destOrd="0" presId="urn:microsoft.com/office/officeart/2005/8/layout/list1"/>
    <dgm:cxn modelId="{2EDCC995-C63E-EB4F-A9B0-C46DA456F7C2}" type="presOf" srcId="{E389B349-6B0C-1343-9D42-A7D1C205C789}" destId="{C9C84595-1A70-4493-923B-57526A74E914}" srcOrd="0" destOrd="1" presId="urn:microsoft.com/office/officeart/2005/8/layout/list1"/>
    <dgm:cxn modelId="{6D868697-6E50-428D-A22F-81E1B5CCBA1B}" type="presOf" srcId="{C34476D9-3A0A-4756-9653-50B57AB9EFB2}" destId="{C9C84595-1A70-4493-923B-57526A74E914}" srcOrd="0" destOrd="2" presId="urn:microsoft.com/office/officeart/2005/8/layout/list1"/>
    <dgm:cxn modelId="{0CC3709F-4003-FF44-8439-00A710696778}" type="presOf" srcId="{456E6BA2-D097-1543-A762-E9ABFBDFD8DC}" destId="{91F2794A-D22D-5F45-9D45-30398292EC07}" srcOrd="1" destOrd="0" presId="urn:microsoft.com/office/officeart/2005/8/layout/list1"/>
    <dgm:cxn modelId="{F51585AA-2AC8-8840-8B22-5EA0A3FC5602}" type="presOf" srcId="{07E8D3EF-BEDF-5F45-8CCF-9AAD23023FED}" destId="{6C317202-7C83-794B-AF5D-37CA919E4EAD}" srcOrd="0" destOrd="0" presId="urn:microsoft.com/office/officeart/2005/8/layout/list1"/>
    <dgm:cxn modelId="{714542AE-70FC-476C-A02B-A0C0775D9E96}" type="presOf" srcId="{240A049B-4B81-45E9-A238-30F865D85BAA}" destId="{AA647579-0499-4F4B-AF77-B0865FB12C20}" srcOrd="0" destOrd="0" presId="urn:microsoft.com/office/officeart/2005/8/layout/list1"/>
    <dgm:cxn modelId="{07B140B0-1E57-6D4E-A7BB-FAC7140D25B4}" type="presOf" srcId="{455006C9-E31D-4C45-BA6F-5D432B793454}" destId="{4D1B3763-F4D1-4441-9AAB-EBB4D05282C8}" srcOrd="1" destOrd="0" presId="urn:microsoft.com/office/officeart/2005/8/layout/list1"/>
    <dgm:cxn modelId="{FB63ACB5-FF62-6A4B-BEE5-9BE899226B9B}" srcId="{455006C9-E31D-4C45-BA6F-5D432B793454}" destId="{07E8D3EF-BEDF-5F45-8CCF-9AAD23023FED}" srcOrd="0" destOrd="0" parTransId="{BD634758-76CF-DA4A-8DB6-F79E8D7AAF53}" sibTransId="{45ACB9B4-11B3-104B-963E-DD313CD0036C}"/>
    <dgm:cxn modelId="{608C43B8-2D26-4152-B1CA-F8FBC2541554}" srcId="{A50F6D96-1E82-4D7F-A250-AD1906929056}" destId="{95082C9E-86BD-4050-9D05-74E465B480D7}" srcOrd="5" destOrd="0" parTransId="{E71E4BD0-23AA-4330-B54E-87ECE42C8D54}" sibTransId="{0F16C1AE-04A7-4C20-97BD-949098FF76E7}"/>
    <dgm:cxn modelId="{33DFA4B8-4263-43BC-A7F3-6569759DFF16}" type="presOf" srcId="{F4C23FD9-57B8-4F20-8B3A-B70DB73B40FF}" destId="{F958FA11-7432-4B91-A251-15BBCB00FCB8}" srcOrd="1" destOrd="0" presId="urn:microsoft.com/office/officeart/2005/8/layout/list1"/>
    <dgm:cxn modelId="{FA7114BA-12CD-44BB-81F5-D3302B03E34E}" type="presOf" srcId="{4782B8E2-0348-45B1-9D37-1974F0590FB6}" destId="{99584D5E-BDA1-4431-A607-55312BEE1802}" srcOrd="0" destOrd="0" presId="urn:microsoft.com/office/officeart/2005/8/layout/list1"/>
    <dgm:cxn modelId="{08D983BC-B973-4D99-88E7-B9DE96C2A45D}" type="presOf" srcId="{240A049B-4B81-45E9-A238-30F865D85BAA}" destId="{3E941D02-787B-4BF6-8635-393D0F717BF5}" srcOrd="1" destOrd="0" presId="urn:microsoft.com/office/officeart/2005/8/layout/list1"/>
    <dgm:cxn modelId="{73F37EC1-A6CF-F146-B3F8-01C88DF45B9A}" srcId="{A50F6D96-1E82-4D7F-A250-AD1906929056}" destId="{456E6BA2-D097-1543-A762-E9ABFBDFD8DC}" srcOrd="4" destOrd="0" parTransId="{B33D4FF9-8875-1940-9BCC-C8D798D689A5}" sibTransId="{AB4903AE-41BF-5D47-9A25-1C691C8BEDF6}"/>
    <dgm:cxn modelId="{1FA565C5-8F4B-455B-BF3D-53E74A883FF2}" type="presOf" srcId="{95082C9E-86BD-4050-9D05-74E465B480D7}" destId="{F73C1551-0D02-453A-8E70-10E5A919D283}" srcOrd="1" destOrd="0" presId="urn:microsoft.com/office/officeart/2005/8/layout/list1"/>
    <dgm:cxn modelId="{71343ECC-0B68-47BF-90CE-DA361877247B}" srcId="{456E6BA2-D097-1543-A762-E9ABFBDFD8DC}" destId="{15B3C2F0-9420-49A9-B1B7-81E7BB9683C8}" srcOrd="0" destOrd="0" parTransId="{6189F612-BA20-4E98-AB9A-87C940661953}" sibTransId="{CDB53F8E-EF57-48DA-ACD1-D49687AB403D}"/>
    <dgm:cxn modelId="{B4FFB7D0-961B-FC46-80DA-DBF47F4E23FF}" type="presOf" srcId="{B6A435B0-A5CB-4EA7-A48D-56A418B90218}" destId="{D210962F-82DA-9A41-B5A2-BE78402287B1}" srcOrd="0" destOrd="1" presId="urn:microsoft.com/office/officeart/2005/8/layout/list1"/>
    <dgm:cxn modelId="{DBF5D3D4-5DEF-4A15-881F-69DAD61BBAEA}" type="presOf" srcId="{95082C9E-86BD-4050-9D05-74E465B480D7}" destId="{CDD0C999-1212-46CA-88BA-80AA0C5C6A44}" srcOrd="0" destOrd="0" presId="urn:microsoft.com/office/officeart/2005/8/layout/list1"/>
    <dgm:cxn modelId="{4C94E6D7-346A-4B4E-B1E6-FEB9936D1651}" type="presOf" srcId="{280D655A-034A-424A-9CC8-DC2181C5BB5C}" destId="{C9C84595-1A70-4493-923B-57526A74E914}" srcOrd="0" destOrd="0" presId="urn:microsoft.com/office/officeart/2005/8/layout/list1"/>
    <dgm:cxn modelId="{59F094DB-2C93-4070-AC6C-DDC251B2B8AB}" type="presOf" srcId="{769B45C9-7737-43DD-A316-3B92D013B002}" destId="{2890FF1E-0835-4443-983E-126AA843838E}" srcOrd="0" destOrd="0" presId="urn:microsoft.com/office/officeart/2005/8/layout/list1"/>
    <dgm:cxn modelId="{9EEC14DC-B84D-EC45-BA6F-A168882066BD}" type="presOf" srcId="{4919EF30-3AAF-FF48-8AB6-D83041802927}" destId="{27DAADBA-ABA4-564B-88BD-276E11C0E9FF}" srcOrd="0" destOrd="0" presId="urn:microsoft.com/office/officeart/2005/8/layout/list1"/>
    <dgm:cxn modelId="{C605EAEC-88C3-465F-AB4C-9A4BDC42FE2D}" type="presOf" srcId="{D4C3E220-AB94-427F-8DB6-9E3FF54134DF}" destId="{99584D5E-BDA1-4431-A607-55312BEE1802}" srcOrd="0" destOrd="2" presId="urn:microsoft.com/office/officeart/2005/8/layout/list1"/>
    <dgm:cxn modelId="{4205B4F0-EAB1-1049-9315-4BE5E6D7F7FA}" srcId="{769B45C9-7737-43DD-A316-3B92D013B002}" destId="{C0521545-E0CB-2F4F-81DF-5FF6770F7186}" srcOrd="1" destOrd="0" parTransId="{A34B0CB7-DF14-AD41-B3D1-2F880BA497AA}" sibTransId="{FDA7DDB2-09F1-6049-92C9-D2738AF72EC2}"/>
    <dgm:cxn modelId="{BA8097FA-BCF9-F145-BEAF-621EB42D5B41}" type="presOf" srcId="{15B3C2F0-9420-49A9-B1B7-81E7BB9683C8}" destId="{D210962F-82DA-9A41-B5A2-BE78402287B1}" srcOrd="0" destOrd="0" presId="urn:microsoft.com/office/officeart/2005/8/layout/list1"/>
    <dgm:cxn modelId="{75623EFC-D69A-274E-A18B-3CA370EB6C4A}" srcId="{455006C9-E31D-4C45-BA6F-5D432B793454}" destId="{35A96DE0-C91E-BB41-8561-05AA111E1641}" srcOrd="1" destOrd="0" parTransId="{201F2DC5-9389-7649-811D-7CC7A2BA9CD6}" sibTransId="{D18A8D87-A987-1D43-A47A-13ADC25B70B2}"/>
    <dgm:cxn modelId="{4B1F7FFC-A1D9-442D-9F3A-CB1AF5211789}" srcId="{95082C9E-86BD-4050-9D05-74E465B480D7}" destId="{BF5CA7FC-199B-435C-AD84-383E649BB438}" srcOrd="0" destOrd="0" parTransId="{F34B42EB-140E-4E6F-9FEF-1E7C5611C506}" sibTransId="{74EA330A-89C9-4070-8E85-6222CBCC5157}"/>
    <dgm:cxn modelId="{FAA7DCD3-1EBD-A64F-9F08-A1D46431CD51}" type="presParOf" srcId="{5092DB78-436E-42CE-B652-1144F3EDBEA3}" destId="{3FF61E5E-FAA2-D640-BF05-0B9F174B2F91}" srcOrd="0" destOrd="0" presId="urn:microsoft.com/office/officeart/2005/8/layout/list1"/>
    <dgm:cxn modelId="{A3CF4E00-8A1A-B747-B390-898EA4046D97}" type="presParOf" srcId="{3FF61E5E-FAA2-D640-BF05-0B9F174B2F91}" destId="{8E63FF12-7427-354C-8189-61509945A069}" srcOrd="0" destOrd="0" presId="urn:microsoft.com/office/officeart/2005/8/layout/list1"/>
    <dgm:cxn modelId="{7DBA093C-085D-BD48-ACE7-8C296275B0CC}" type="presParOf" srcId="{3FF61E5E-FAA2-D640-BF05-0B9F174B2F91}" destId="{A301EB1D-F53A-1C4C-8679-CCFF6AEA7852}" srcOrd="1" destOrd="0" presId="urn:microsoft.com/office/officeart/2005/8/layout/list1"/>
    <dgm:cxn modelId="{1D149BF6-DB66-0848-B901-4CA1628D0B54}" type="presParOf" srcId="{5092DB78-436E-42CE-B652-1144F3EDBEA3}" destId="{84461009-1916-3948-A8C7-2A048E02AC07}" srcOrd="1" destOrd="0" presId="urn:microsoft.com/office/officeart/2005/8/layout/list1"/>
    <dgm:cxn modelId="{27934610-8744-2B4B-9FCE-6C73A5343458}" type="presParOf" srcId="{5092DB78-436E-42CE-B652-1144F3EDBEA3}" destId="{27DAADBA-ABA4-564B-88BD-276E11C0E9FF}" srcOrd="2" destOrd="0" presId="urn:microsoft.com/office/officeart/2005/8/layout/list1"/>
    <dgm:cxn modelId="{4CB98E4F-9513-E44D-BE65-0DA4738B9D9B}" type="presParOf" srcId="{5092DB78-436E-42CE-B652-1144F3EDBEA3}" destId="{072B543C-BCFB-D547-93AF-259F0171822C}" srcOrd="3" destOrd="0" presId="urn:microsoft.com/office/officeart/2005/8/layout/list1"/>
    <dgm:cxn modelId="{95B9E6F6-A7B6-C842-8164-A0375E74903A}" type="presParOf" srcId="{5092DB78-436E-42CE-B652-1144F3EDBEA3}" destId="{BE408896-F1BC-7C48-A4B3-C0A9C2F4CEF1}" srcOrd="4" destOrd="0" presId="urn:microsoft.com/office/officeart/2005/8/layout/list1"/>
    <dgm:cxn modelId="{66BAA26B-DA22-E54D-8384-73EE4A0C50C8}" type="presParOf" srcId="{BE408896-F1BC-7C48-A4B3-C0A9C2F4CEF1}" destId="{DFEA6475-16FA-9442-8051-6D5ED84DF126}" srcOrd="0" destOrd="0" presId="urn:microsoft.com/office/officeart/2005/8/layout/list1"/>
    <dgm:cxn modelId="{70C55142-BE6D-304F-9670-A30D677D5FD1}" type="presParOf" srcId="{BE408896-F1BC-7C48-A4B3-C0A9C2F4CEF1}" destId="{4D1B3763-F4D1-4441-9AAB-EBB4D05282C8}" srcOrd="1" destOrd="0" presId="urn:microsoft.com/office/officeart/2005/8/layout/list1"/>
    <dgm:cxn modelId="{C73C1BE5-696E-1646-8FFB-121535BAB3CA}" type="presParOf" srcId="{5092DB78-436E-42CE-B652-1144F3EDBEA3}" destId="{4AE7E36F-148B-004C-9D21-485367866616}" srcOrd="5" destOrd="0" presId="urn:microsoft.com/office/officeart/2005/8/layout/list1"/>
    <dgm:cxn modelId="{3D84B0E8-14F7-DF4C-9907-BC013C507656}" type="presParOf" srcId="{5092DB78-436E-42CE-B652-1144F3EDBEA3}" destId="{6C317202-7C83-794B-AF5D-37CA919E4EAD}" srcOrd="6" destOrd="0" presId="urn:microsoft.com/office/officeart/2005/8/layout/list1"/>
    <dgm:cxn modelId="{581551F0-6CB2-D54C-8749-FC3706BF2801}" type="presParOf" srcId="{5092DB78-436E-42CE-B652-1144F3EDBEA3}" destId="{FA629F40-4E5E-0745-9608-267B6A9D2AA8}" srcOrd="7" destOrd="0" presId="urn:microsoft.com/office/officeart/2005/8/layout/list1"/>
    <dgm:cxn modelId="{C7BEB473-4601-4A10-8466-72FD6D8CB180}" type="presParOf" srcId="{5092DB78-436E-42CE-B652-1144F3EDBEA3}" destId="{A783C4EA-DAB4-443C-A18C-E1835DC31F7A}" srcOrd="8" destOrd="0" presId="urn:microsoft.com/office/officeart/2005/8/layout/list1"/>
    <dgm:cxn modelId="{AB27BB47-4FC2-4C2C-A037-4063F2F903CB}" type="presParOf" srcId="{A783C4EA-DAB4-443C-A18C-E1835DC31F7A}" destId="{407A970C-B447-46F4-8698-AE6511E2AE38}" srcOrd="0" destOrd="0" presId="urn:microsoft.com/office/officeart/2005/8/layout/list1"/>
    <dgm:cxn modelId="{64599FA3-7AE6-40B2-91CB-62A2A72A546B}" type="presParOf" srcId="{A783C4EA-DAB4-443C-A18C-E1835DC31F7A}" destId="{5242FDC1-45F4-4456-A313-1B39C41A8A76}" srcOrd="1" destOrd="0" presId="urn:microsoft.com/office/officeart/2005/8/layout/list1"/>
    <dgm:cxn modelId="{68B7754A-9B3A-427D-BB5A-01B242789E7E}" type="presParOf" srcId="{5092DB78-436E-42CE-B652-1144F3EDBEA3}" destId="{2C2970B7-3737-4477-86A9-8A57C5C914F2}" srcOrd="9" destOrd="0" presId="urn:microsoft.com/office/officeart/2005/8/layout/list1"/>
    <dgm:cxn modelId="{549E0B72-471B-42CE-A627-CC2F0B121F4D}" type="presParOf" srcId="{5092DB78-436E-42CE-B652-1144F3EDBEA3}" destId="{C9C84595-1A70-4493-923B-57526A74E914}" srcOrd="10" destOrd="0" presId="urn:microsoft.com/office/officeart/2005/8/layout/list1"/>
    <dgm:cxn modelId="{3F729719-0C45-427F-A564-538F95704E45}" type="presParOf" srcId="{5092DB78-436E-42CE-B652-1144F3EDBEA3}" destId="{CD95E7D6-84A4-44E7-A717-FC847B268B82}" srcOrd="11" destOrd="0" presId="urn:microsoft.com/office/officeart/2005/8/layout/list1"/>
    <dgm:cxn modelId="{C52DEB6A-EA43-44AE-B9DC-FB5F960762FA}" type="presParOf" srcId="{5092DB78-436E-42CE-B652-1144F3EDBEA3}" destId="{19F0634D-E4FA-4F16-BBDD-488E1EA3B3E5}" srcOrd="12" destOrd="0" presId="urn:microsoft.com/office/officeart/2005/8/layout/list1"/>
    <dgm:cxn modelId="{8C6B7C89-5F0C-4699-A28A-A15762B155C9}" type="presParOf" srcId="{19F0634D-E4FA-4F16-BBDD-488E1EA3B3E5}" destId="{2890FF1E-0835-4443-983E-126AA843838E}" srcOrd="0" destOrd="0" presId="urn:microsoft.com/office/officeart/2005/8/layout/list1"/>
    <dgm:cxn modelId="{10670055-EC8B-49D2-BA78-993225E9BB57}" type="presParOf" srcId="{19F0634D-E4FA-4F16-BBDD-488E1EA3B3E5}" destId="{57C0D1DB-80C3-4155-80E9-D9B4FDF16B63}" srcOrd="1" destOrd="0" presId="urn:microsoft.com/office/officeart/2005/8/layout/list1"/>
    <dgm:cxn modelId="{C3CFEBC9-19B0-49F6-9757-6661AC883A53}" type="presParOf" srcId="{5092DB78-436E-42CE-B652-1144F3EDBEA3}" destId="{7EFD70D3-C59F-438C-A27F-51D923CF576D}" srcOrd="13" destOrd="0" presId="urn:microsoft.com/office/officeart/2005/8/layout/list1"/>
    <dgm:cxn modelId="{4DA8BE8E-9D46-433A-BA32-CD8BE2EB540C}" type="presParOf" srcId="{5092DB78-436E-42CE-B652-1144F3EDBEA3}" destId="{FE3755EA-9F2E-442B-8CF7-8561AD10A614}" srcOrd="14" destOrd="0" presId="urn:microsoft.com/office/officeart/2005/8/layout/list1"/>
    <dgm:cxn modelId="{92DAB970-8AE2-4578-91A3-EBC79E952C5A}" type="presParOf" srcId="{5092DB78-436E-42CE-B652-1144F3EDBEA3}" destId="{636D234A-2CA7-4E46-82E0-E42F97484215}" srcOrd="15" destOrd="0" presId="urn:microsoft.com/office/officeart/2005/8/layout/list1"/>
    <dgm:cxn modelId="{C14CC330-2910-F043-B995-3AB668678EAE}" type="presParOf" srcId="{5092DB78-436E-42CE-B652-1144F3EDBEA3}" destId="{60B8DDCB-3D45-4241-B37D-9717D615C614}" srcOrd="16" destOrd="0" presId="urn:microsoft.com/office/officeart/2005/8/layout/list1"/>
    <dgm:cxn modelId="{B7142E1A-258D-8E4C-853D-AE183F16734E}" type="presParOf" srcId="{60B8DDCB-3D45-4241-B37D-9717D615C614}" destId="{A605F7BA-9B58-8547-9EB9-B109E43D9396}" srcOrd="0" destOrd="0" presId="urn:microsoft.com/office/officeart/2005/8/layout/list1"/>
    <dgm:cxn modelId="{699D56EE-58F7-4B4A-9C5B-106C42CF2846}" type="presParOf" srcId="{60B8DDCB-3D45-4241-B37D-9717D615C614}" destId="{91F2794A-D22D-5F45-9D45-30398292EC07}" srcOrd="1" destOrd="0" presId="urn:microsoft.com/office/officeart/2005/8/layout/list1"/>
    <dgm:cxn modelId="{C3191308-7585-7C47-AFB3-DCD313C265CE}" type="presParOf" srcId="{5092DB78-436E-42CE-B652-1144F3EDBEA3}" destId="{7608C11E-40E1-7542-AA40-5AC2A2610999}" srcOrd="17" destOrd="0" presId="urn:microsoft.com/office/officeart/2005/8/layout/list1"/>
    <dgm:cxn modelId="{7235F0A8-5A12-9D48-804A-AB1CF48A67E9}" type="presParOf" srcId="{5092DB78-436E-42CE-B652-1144F3EDBEA3}" destId="{D210962F-82DA-9A41-B5A2-BE78402287B1}" srcOrd="18" destOrd="0" presId="urn:microsoft.com/office/officeart/2005/8/layout/list1"/>
    <dgm:cxn modelId="{BBFA4AB2-A1D9-8048-B927-0D5BF9697B0C}" type="presParOf" srcId="{5092DB78-436E-42CE-B652-1144F3EDBEA3}" destId="{76542A63-16B2-1D4F-B84D-51B0AF2CF0D0}" srcOrd="19" destOrd="0" presId="urn:microsoft.com/office/officeart/2005/8/layout/list1"/>
    <dgm:cxn modelId="{37D6874B-E0CB-41A7-8590-A3470A85D1F6}" type="presParOf" srcId="{5092DB78-436E-42CE-B652-1144F3EDBEA3}" destId="{29D5213B-558B-4624-8EFB-8FAF881F7DBE}" srcOrd="20" destOrd="0" presId="urn:microsoft.com/office/officeart/2005/8/layout/list1"/>
    <dgm:cxn modelId="{C27855FE-F4E7-46E5-9914-292F464A2278}" type="presParOf" srcId="{29D5213B-558B-4624-8EFB-8FAF881F7DBE}" destId="{CDD0C999-1212-46CA-88BA-80AA0C5C6A44}" srcOrd="0" destOrd="0" presId="urn:microsoft.com/office/officeart/2005/8/layout/list1"/>
    <dgm:cxn modelId="{69C8E66B-1DCD-4854-8C6A-3C6693CC1A03}" type="presParOf" srcId="{29D5213B-558B-4624-8EFB-8FAF881F7DBE}" destId="{F73C1551-0D02-453A-8E70-10E5A919D283}" srcOrd="1" destOrd="0" presId="urn:microsoft.com/office/officeart/2005/8/layout/list1"/>
    <dgm:cxn modelId="{749D2F82-7CBB-4889-923E-5E9D8EB597D4}" type="presParOf" srcId="{5092DB78-436E-42CE-B652-1144F3EDBEA3}" destId="{1B6C202A-611B-4640-AEB8-9CCD9E67E389}" srcOrd="21" destOrd="0" presId="urn:microsoft.com/office/officeart/2005/8/layout/list1"/>
    <dgm:cxn modelId="{51A62694-AB23-4BDF-8925-981402CAB338}" type="presParOf" srcId="{5092DB78-436E-42CE-B652-1144F3EDBEA3}" destId="{FE0C3766-CC2D-4891-85FD-42E65C57A207}" srcOrd="22" destOrd="0" presId="urn:microsoft.com/office/officeart/2005/8/layout/list1"/>
    <dgm:cxn modelId="{53DE5B70-7712-4E13-BB75-3A6685412228}" type="presParOf" srcId="{5092DB78-436E-42CE-B652-1144F3EDBEA3}" destId="{FB014B60-28F6-452D-B0D6-E99E41388032}" srcOrd="23" destOrd="0" presId="urn:microsoft.com/office/officeart/2005/8/layout/list1"/>
    <dgm:cxn modelId="{CBEA15F8-23C5-43D7-ACE0-FA06E49A7095}" type="presParOf" srcId="{5092DB78-436E-42CE-B652-1144F3EDBEA3}" destId="{41F10064-6BEE-4B8A-A654-7E5B738771B8}" srcOrd="24" destOrd="0" presId="urn:microsoft.com/office/officeart/2005/8/layout/list1"/>
    <dgm:cxn modelId="{3034374E-E3E2-44EE-ADA5-023741C3A517}" type="presParOf" srcId="{41F10064-6BEE-4B8A-A654-7E5B738771B8}" destId="{2E0D2DBD-751B-41CE-9FE3-E707EAC21B98}" srcOrd="0" destOrd="0" presId="urn:microsoft.com/office/officeart/2005/8/layout/list1"/>
    <dgm:cxn modelId="{92538970-1BEA-4146-862E-922AB9092B18}" type="presParOf" srcId="{41F10064-6BEE-4B8A-A654-7E5B738771B8}" destId="{57BA7E5F-0C58-4830-A5B9-40F17EB2B544}" srcOrd="1" destOrd="0" presId="urn:microsoft.com/office/officeart/2005/8/layout/list1"/>
    <dgm:cxn modelId="{ADD758FD-1771-4009-B0A0-305A49A92181}" type="presParOf" srcId="{5092DB78-436E-42CE-B652-1144F3EDBEA3}" destId="{73512AA1-20B8-4219-929E-CC2609E91F0E}" srcOrd="25" destOrd="0" presId="urn:microsoft.com/office/officeart/2005/8/layout/list1"/>
    <dgm:cxn modelId="{751E6631-3A1D-48C5-B83F-E91B32414137}" type="presParOf" srcId="{5092DB78-436E-42CE-B652-1144F3EDBEA3}" destId="{8A41F19B-80A6-4BC9-9890-76E39BB35497}" srcOrd="26" destOrd="0" presId="urn:microsoft.com/office/officeart/2005/8/layout/list1"/>
    <dgm:cxn modelId="{F459EA65-D32E-4D7A-9334-AC7572D39487}" type="presParOf" srcId="{5092DB78-436E-42CE-B652-1144F3EDBEA3}" destId="{F9DE349D-944C-40F8-BAE8-4F80F7749E4F}" srcOrd="27" destOrd="0" presId="urn:microsoft.com/office/officeart/2005/8/layout/list1"/>
    <dgm:cxn modelId="{BEA81879-0E8C-4EF3-BF53-98556AC8378D}" type="presParOf" srcId="{5092DB78-436E-42CE-B652-1144F3EDBEA3}" destId="{D277E8D4-DD88-44AC-A88F-33353CD8B33A}" srcOrd="28" destOrd="0" presId="urn:microsoft.com/office/officeart/2005/8/layout/list1"/>
    <dgm:cxn modelId="{7CBB9DA0-A92F-4E36-8260-D78D6EDA68F7}" type="presParOf" srcId="{D277E8D4-DD88-44AC-A88F-33353CD8B33A}" destId="{8CCDBCD4-3FE5-4734-90A5-6D65020F5445}" srcOrd="0" destOrd="0" presId="urn:microsoft.com/office/officeart/2005/8/layout/list1"/>
    <dgm:cxn modelId="{F9B89402-555C-40CD-AA1E-60DC53940657}" type="presParOf" srcId="{D277E8D4-DD88-44AC-A88F-33353CD8B33A}" destId="{F958FA11-7432-4B91-A251-15BBCB00FCB8}" srcOrd="1" destOrd="0" presId="urn:microsoft.com/office/officeart/2005/8/layout/list1"/>
    <dgm:cxn modelId="{3B0874AF-268F-4E6E-83F5-AED30752EED2}" type="presParOf" srcId="{5092DB78-436E-42CE-B652-1144F3EDBEA3}" destId="{2599A572-7A4D-4C82-A9E5-6C4903B72E18}" srcOrd="29" destOrd="0" presId="urn:microsoft.com/office/officeart/2005/8/layout/list1"/>
    <dgm:cxn modelId="{3513E9E8-D0CD-41C3-AFCC-CF853CAB327B}" type="presParOf" srcId="{5092DB78-436E-42CE-B652-1144F3EDBEA3}" destId="{BBC85B98-A71E-4F65-A382-7ED5B2064138}" srcOrd="30" destOrd="0" presId="urn:microsoft.com/office/officeart/2005/8/layout/list1"/>
    <dgm:cxn modelId="{07D9CEEC-CD4A-47D3-A81B-046C2D324842}" type="presParOf" srcId="{5092DB78-436E-42CE-B652-1144F3EDBEA3}" destId="{C6D40B71-3144-4585-9D7F-E87CA4CA2C2F}" srcOrd="31" destOrd="0" presId="urn:microsoft.com/office/officeart/2005/8/layout/list1"/>
    <dgm:cxn modelId="{4C4A0D41-E858-4888-9F3E-94878A0E6EA2}" type="presParOf" srcId="{5092DB78-436E-42CE-B652-1144F3EDBEA3}" destId="{2BCB064F-9557-4837-B748-76AFA47E9834}" srcOrd="32" destOrd="0" presId="urn:microsoft.com/office/officeart/2005/8/layout/list1"/>
    <dgm:cxn modelId="{61C71FA2-CD2C-4501-8EB5-C0D11859858C}" type="presParOf" srcId="{2BCB064F-9557-4837-B748-76AFA47E9834}" destId="{AA647579-0499-4F4B-AF77-B0865FB12C20}" srcOrd="0" destOrd="0" presId="urn:microsoft.com/office/officeart/2005/8/layout/list1"/>
    <dgm:cxn modelId="{5BA8DDB1-853B-492E-8DB9-AAE40C38C537}" type="presParOf" srcId="{2BCB064F-9557-4837-B748-76AFA47E9834}" destId="{3E941D02-787B-4BF6-8635-393D0F717BF5}" srcOrd="1" destOrd="0" presId="urn:microsoft.com/office/officeart/2005/8/layout/list1"/>
    <dgm:cxn modelId="{397EE623-FEBA-4E1E-9ECF-93C6E3B6C8B8}" type="presParOf" srcId="{5092DB78-436E-42CE-B652-1144F3EDBEA3}" destId="{218DD2C4-FBB6-415C-A44F-AAA2AF495D57}" srcOrd="33" destOrd="0" presId="urn:microsoft.com/office/officeart/2005/8/layout/list1"/>
    <dgm:cxn modelId="{43520579-52B0-47C9-995B-DD0199A48276}" type="presParOf" srcId="{5092DB78-436E-42CE-B652-1144F3EDBEA3}" destId="{99584D5E-BDA1-4431-A607-55312BEE1802}" srcOrd="34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A50F6D96-1E82-4D7F-A250-AD1906929056}" type="doc">
      <dgm:prSet loTypeId="urn:microsoft.com/office/officeart/2005/8/layout/list1" loCatId="list" qsTypeId="urn:microsoft.com/office/officeart/2005/8/quickstyle/simple5" qsCatId="simple" csTypeId="urn:microsoft.com/office/officeart/2005/8/colors/accent3_1" csCatId="accent3" phldr="1"/>
      <dgm:spPr/>
      <dgm:t>
        <a:bodyPr/>
        <a:lstStyle/>
        <a:p>
          <a:endParaRPr lang="pt-BR"/>
        </a:p>
      </dgm:t>
    </dgm:pt>
    <dgm:pt modelId="{5B95207B-45FB-464B-9944-BAE47220B6F5}">
      <dgm:prSet phldrT="[Texto]"/>
      <dgm:spPr/>
      <dgm:t>
        <a:bodyPr/>
        <a:lstStyle/>
        <a:p>
          <a:r>
            <a:rPr lang="pt-BR" dirty="0"/>
            <a:t>Resultado</a:t>
          </a:r>
        </a:p>
      </dgm:t>
    </dgm:pt>
    <dgm:pt modelId="{087DA5D2-AC08-4E87-BB1F-D73DE685E158}" type="parTrans" cxnId="{49035953-90C5-4FAE-A243-C7FB62785CE5}">
      <dgm:prSet/>
      <dgm:spPr/>
      <dgm:t>
        <a:bodyPr/>
        <a:lstStyle/>
        <a:p>
          <a:endParaRPr lang="pt-BR"/>
        </a:p>
      </dgm:t>
    </dgm:pt>
    <dgm:pt modelId="{E0A7C04D-4851-454D-89B4-C2A55435A073}" type="sibTrans" cxnId="{49035953-90C5-4FAE-A243-C7FB62785CE5}">
      <dgm:prSet/>
      <dgm:spPr/>
      <dgm:t>
        <a:bodyPr/>
        <a:lstStyle/>
        <a:p>
          <a:endParaRPr lang="pt-BR"/>
        </a:p>
      </dgm:t>
    </dgm:pt>
    <dgm:pt modelId="{A55158D9-5B11-472F-8953-23F4D7CAD319}">
      <dgm:prSet phldrT="[Texto]"/>
      <dgm:spPr/>
      <dgm:t>
        <a:bodyPr/>
        <a:lstStyle/>
        <a:p>
          <a:r>
            <a:rPr lang="pt-BR" dirty="0"/>
            <a:t>Código da Eleição, Turno e Fase</a:t>
          </a:r>
        </a:p>
      </dgm:t>
    </dgm:pt>
    <dgm:pt modelId="{748CA421-C048-448C-AF1F-9DB82C7D8825}" type="parTrans" cxnId="{9B50458E-BDA7-4AE7-9B59-167DD0084121}">
      <dgm:prSet/>
      <dgm:spPr/>
      <dgm:t>
        <a:bodyPr/>
        <a:lstStyle/>
        <a:p>
          <a:endParaRPr lang="pt-BR"/>
        </a:p>
      </dgm:t>
    </dgm:pt>
    <dgm:pt modelId="{7584059D-8C1A-4672-9011-F10340035037}" type="sibTrans" cxnId="{9B50458E-BDA7-4AE7-9B59-167DD0084121}">
      <dgm:prSet/>
      <dgm:spPr/>
      <dgm:t>
        <a:bodyPr/>
        <a:lstStyle/>
        <a:p>
          <a:endParaRPr lang="pt-BR"/>
        </a:p>
      </dgm:t>
    </dgm:pt>
    <dgm:pt modelId="{EB6F98C9-D204-4CB0-B1A9-8D3D5416D9C3}">
      <dgm:prSet phldrT="[Texto]"/>
      <dgm:spPr/>
      <dgm:t>
        <a:bodyPr/>
        <a:lstStyle/>
        <a:p>
          <a:r>
            <a:rPr lang="pt-BR" dirty="0"/>
            <a:t>Cargo</a:t>
          </a:r>
        </a:p>
      </dgm:t>
    </dgm:pt>
    <dgm:pt modelId="{332566F1-8D3B-4649-AA77-8E0B34ED37A5}" type="parTrans" cxnId="{04171E73-1CE4-4DC7-839D-DD612A92C769}">
      <dgm:prSet/>
      <dgm:spPr/>
      <dgm:t>
        <a:bodyPr/>
        <a:lstStyle/>
        <a:p>
          <a:endParaRPr lang="en-US"/>
        </a:p>
      </dgm:t>
    </dgm:pt>
    <dgm:pt modelId="{AB4AD2D9-25E0-4F76-A29E-185AB0FB7CBC}" type="sibTrans" cxnId="{04171E73-1CE4-4DC7-839D-DD612A92C769}">
      <dgm:prSet/>
      <dgm:spPr/>
      <dgm:t>
        <a:bodyPr/>
        <a:lstStyle/>
        <a:p>
          <a:endParaRPr lang="en-US"/>
        </a:p>
      </dgm:t>
    </dgm:pt>
    <dgm:pt modelId="{5FE009C7-1D72-4126-BF11-B32912F68EE7}">
      <dgm:prSet phldrT="[Texto]"/>
      <dgm:spPr/>
      <dgm:t>
        <a:bodyPr/>
        <a:lstStyle/>
        <a:p>
          <a:r>
            <a:rPr lang="pt-BR" dirty="0"/>
            <a:t>Data e Hora da geração</a:t>
          </a:r>
        </a:p>
      </dgm:t>
    </dgm:pt>
    <dgm:pt modelId="{6591FED4-7DE9-48DC-8DA0-7D3AF88CF2F4}" type="parTrans" cxnId="{8A591B9E-C7CD-4137-AE60-4AB9C74C6D39}">
      <dgm:prSet/>
      <dgm:spPr/>
      <dgm:t>
        <a:bodyPr/>
        <a:lstStyle/>
        <a:p>
          <a:endParaRPr lang="en-US"/>
        </a:p>
      </dgm:t>
    </dgm:pt>
    <dgm:pt modelId="{7129F9BC-B4D9-49F1-8ED6-5F6D7BB68F1A}" type="sibTrans" cxnId="{8A591B9E-C7CD-4137-AE60-4AB9C74C6D39}">
      <dgm:prSet/>
      <dgm:spPr/>
      <dgm:t>
        <a:bodyPr/>
        <a:lstStyle/>
        <a:p>
          <a:endParaRPr lang="en-US"/>
        </a:p>
      </dgm:t>
    </dgm:pt>
    <dgm:pt modelId="{194E405A-73B4-48C0-97E1-2060E129DD8D}">
      <dgm:prSet phldrT="[Texto]"/>
      <dgm:spPr/>
      <dgm:t>
        <a:bodyPr/>
        <a:lstStyle/>
        <a:p>
          <a:r>
            <a:rPr lang="pt-BR" dirty="0"/>
            <a:t>Nome do arquivo de dados fixos</a:t>
          </a:r>
        </a:p>
      </dgm:t>
    </dgm:pt>
    <dgm:pt modelId="{391CA4D8-12A7-421E-B18D-5587F3999D98}" type="parTrans" cxnId="{E977A11E-8CC5-4D3A-8D65-F59A3081FC71}">
      <dgm:prSet/>
      <dgm:spPr/>
      <dgm:t>
        <a:bodyPr/>
        <a:lstStyle/>
        <a:p>
          <a:endParaRPr lang="en-US"/>
        </a:p>
      </dgm:t>
    </dgm:pt>
    <dgm:pt modelId="{6A0330E5-AA18-4D77-8FED-AAB8DF0FD12C}" type="sibTrans" cxnId="{E977A11E-8CC5-4D3A-8D65-F59A3081FC71}">
      <dgm:prSet/>
      <dgm:spPr/>
      <dgm:t>
        <a:bodyPr/>
        <a:lstStyle/>
        <a:p>
          <a:endParaRPr lang="en-US"/>
        </a:p>
      </dgm:t>
    </dgm:pt>
    <dgm:pt modelId="{827E7AA4-D7FC-4AB7-9274-9056769D888B}">
      <dgm:prSet phldrT="[Texto]"/>
      <dgm:spPr/>
      <dgm:t>
        <a:bodyPr/>
        <a:lstStyle/>
        <a:p>
          <a:r>
            <a:rPr lang="pt-BR" dirty="0"/>
            <a:t>Abrangências</a:t>
          </a:r>
        </a:p>
      </dgm:t>
    </dgm:pt>
    <dgm:pt modelId="{95F67631-D3CB-4295-8BD2-1FCC1C66CA66}" type="parTrans" cxnId="{1D2FE209-77C8-498C-855C-6890A1A6BBC8}">
      <dgm:prSet/>
      <dgm:spPr/>
      <dgm:t>
        <a:bodyPr/>
        <a:lstStyle/>
        <a:p>
          <a:endParaRPr lang="en-US"/>
        </a:p>
      </dgm:t>
    </dgm:pt>
    <dgm:pt modelId="{64A88C82-5A47-4749-80C8-662173DFA20B}" type="sibTrans" cxnId="{1D2FE209-77C8-498C-855C-6890A1A6BBC8}">
      <dgm:prSet/>
      <dgm:spPr/>
      <dgm:t>
        <a:bodyPr/>
        <a:lstStyle/>
        <a:p>
          <a:endParaRPr lang="en-US"/>
        </a:p>
      </dgm:t>
    </dgm:pt>
    <dgm:pt modelId="{64BC5C10-0FAB-4EAD-B457-861E5EC2AD76}">
      <dgm:prSet phldrT="[Texto]"/>
      <dgm:spPr/>
      <dgm:t>
        <a:bodyPr/>
        <a:lstStyle/>
        <a:p>
          <a:r>
            <a:rPr lang="pt-BR" dirty="0"/>
            <a:t>Tipo, Código</a:t>
          </a:r>
        </a:p>
      </dgm:t>
    </dgm:pt>
    <dgm:pt modelId="{B439477C-EFA5-48A4-8119-637430C977C4}" type="parTrans" cxnId="{4BD3BD5E-964E-4739-AAF5-069EF0AAF74E}">
      <dgm:prSet/>
      <dgm:spPr/>
      <dgm:t>
        <a:bodyPr/>
        <a:lstStyle/>
        <a:p>
          <a:endParaRPr lang="en-US"/>
        </a:p>
      </dgm:t>
    </dgm:pt>
    <dgm:pt modelId="{8BFF5285-DAE2-43F5-A0BE-7BFA9BB64192}" type="sibTrans" cxnId="{4BD3BD5E-964E-4739-AAF5-069EF0AAF74E}">
      <dgm:prSet/>
      <dgm:spPr/>
      <dgm:t>
        <a:bodyPr/>
        <a:lstStyle/>
        <a:p>
          <a:endParaRPr lang="en-US"/>
        </a:p>
      </dgm:t>
    </dgm:pt>
    <dgm:pt modelId="{C18AE0A7-18E8-4A7E-BC4B-A33D7C2008E7}">
      <dgm:prSet phldrT="[Texto]"/>
      <dgm:spPr/>
      <dgm:t>
        <a:bodyPr/>
        <a:lstStyle/>
        <a:p>
          <a:r>
            <a:rPr lang="pt-BR" dirty="0"/>
            <a:t>Data e Hora da Totalização</a:t>
          </a:r>
        </a:p>
      </dgm:t>
    </dgm:pt>
    <dgm:pt modelId="{1A97AF68-4257-4604-835D-7C6CDD80612E}" type="parTrans" cxnId="{3924862C-BE93-4D62-9451-11FD400EE171}">
      <dgm:prSet/>
      <dgm:spPr/>
      <dgm:t>
        <a:bodyPr/>
        <a:lstStyle/>
        <a:p>
          <a:endParaRPr lang="en-US"/>
        </a:p>
      </dgm:t>
    </dgm:pt>
    <dgm:pt modelId="{2FBD8BBC-314B-44A7-AFDF-0D9F02680F48}" type="sibTrans" cxnId="{3924862C-BE93-4D62-9451-11FD400EE171}">
      <dgm:prSet/>
      <dgm:spPr/>
      <dgm:t>
        <a:bodyPr/>
        <a:lstStyle/>
        <a:p>
          <a:endParaRPr lang="en-US"/>
        </a:p>
      </dgm:t>
    </dgm:pt>
    <dgm:pt modelId="{BEE88A44-5EB2-4970-9CDC-DB127F926939}">
      <dgm:prSet phldrT="[Texto]"/>
      <dgm:spPr/>
      <dgm:t>
        <a:bodyPr/>
        <a:lstStyle/>
        <a:p>
          <a:r>
            <a:rPr lang="pt-BR" dirty="0"/>
            <a:t>Quantitativos e </a:t>
          </a:r>
          <a:r>
            <a:rPr lang="pt-BR" b="1" dirty="0"/>
            <a:t>porcentagens</a:t>
          </a:r>
          <a:r>
            <a:rPr lang="pt-BR" dirty="0"/>
            <a:t> diversos de </a:t>
          </a:r>
          <a:r>
            <a:rPr lang="pt-BR" b="1" dirty="0"/>
            <a:t>seções</a:t>
          </a:r>
          <a:r>
            <a:rPr lang="pt-BR" dirty="0"/>
            <a:t>, de </a:t>
          </a:r>
          <a:r>
            <a:rPr lang="pt-BR" b="1" dirty="0"/>
            <a:t>eleitorado</a:t>
          </a:r>
          <a:r>
            <a:rPr lang="pt-BR" dirty="0"/>
            <a:t>, de comparecimento e de abstenção</a:t>
          </a:r>
        </a:p>
      </dgm:t>
    </dgm:pt>
    <dgm:pt modelId="{DABB53D2-94C7-4826-86AB-E08C4F12FA37}" type="parTrans" cxnId="{D091DDFD-3406-4C64-92D1-F6773434FCC0}">
      <dgm:prSet/>
      <dgm:spPr/>
      <dgm:t>
        <a:bodyPr/>
        <a:lstStyle/>
        <a:p>
          <a:endParaRPr lang="en-US"/>
        </a:p>
      </dgm:t>
    </dgm:pt>
    <dgm:pt modelId="{8A4E69F0-5DC7-4886-8E6F-3B8BCCE9C5D7}" type="sibTrans" cxnId="{D091DDFD-3406-4C64-92D1-F6773434FCC0}">
      <dgm:prSet/>
      <dgm:spPr/>
      <dgm:t>
        <a:bodyPr/>
        <a:lstStyle/>
        <a:p>
          <a:endParaRPr lang="en-US"/>
        </a:p>
      </dgm:t>
    </dgm:pt>
    <dgm:pt modelId="{56EA6223-91E7-454B-AB00-17472C3FC2B3}">
      <dgm:prSet phldrT="[Texto]"/>
      <dgm:spPr/>
      <dgm:t>
        <a:bodyPr/>
        <a:lstStyle/>
        <a:p>
          <a:r>
            <a:rPr lang="pt-BR" dirty="0"/>
            <a:t>Quantitativos e </a:t>
          </a:r>
          <a:r>
            <a:rPr lang="pt-BR" b="1" dirty="0"/>
            <a:t>porcentagens</a:t>
          </a:r>
          <a:r>
            <a:rPr lang="pt-BR" dirty="0"/>
            <a:t>: </a:t>
          </a:r>
          <a:r>
            <a:rPr lang="pt-BR" b="1" dirty="0"/>
            <a:t>votos sem candidato para votar</a:t>
          </a:r>
          <a:r>
            <a:rPr lang="pt-BR" dirty="0"/>
            <a:t>, votos válidos, nulos, </a:t>
          </a:r>
          <a:r>
            <a:rPr lang="pt-BR" b="1" dirty="0"/>
            <a:t>nulos técnicos</a:t>
          </a:r>
          <a:r>
            <a:rPr lang="pt-BR" dirty="0"/>
            <a:t>, brancos, anulados, </a:t>
          </a:r>
          <a:r>
            <a:rPr lang="pt-BR" b="1" dirty="0"/>
            <a:t>anulados sub judice, pendentes, nominais e de legenda</a:t>
          </a:r>
        </a:p>
      </dgm:t>
    </dgm:pt>
    <dgm:pt modelId="{F5B3B04F-5D38-43BE-AB54-D6570FA94F1E}" type="parTrans" cxnId="{EFC89395-E106-469E-B9A4-28A68CB2B7E8}">
      <dgm:prSet/>
      <dgm:spPr/>
      <dgm:t>
        <a:bodyPr/>
        <a:lstStyle/>
        <a:p>
          <a:endParaRPr lang="en-US"/>
        </a:p>
      </dgm:t>
    </dgm:pt>
    <dgm:pt modelId="{ED725D6C-2E32-4680-AED6-49F783C61F79}" type="sibTrans" cxnId="{EFC89395-E106-469E-B9A4-28A68CB2B7E8}">
      <dgm:prSet/>
      <dgm:spPr/>
      <dgm:t>
        <a:bodyPr/>
        <a:lstStyle/>
        <a:p>
          <a:endParaRPr lang="en-US"/>
        </a:p>
      </dgm:t>
    </dgm:pt>
    <dgm:pt modelId="{EDC152E8-855E-466B-8C68-076538CBE6CC}">
      <dgm:prSet phldrT="[Texto]"/>
      <dgm:spPr/>
      <dgm:t>
        <a:bodyPr/>
        <a:lstStyle/>
        <a:p>
          <a:r>
            <a:rPr lang="pt-BR" dirty="0"/>
            <a:t>Coligações</a:t>
          </a:r>
        </a:p>
      </dgm:t>
    </dgm:pt>
    <dgm:pt modelId="{A953BD38-DF31-48B4-8C82-D3578533A74B}" type="parTrans" cxnId="{611AB49D-0CED-4713-B4AC-1B6A779073E5}">
      <dgm:prSet/>
      <dgm:spPr/>
      <dgm:t>
        <a:bodyPr/>
        <a:lstStyle/>
        <a:p>
          <a:endParaRPr lang="en-US"/>
        </a:p>
      </dgm:t>
    </dgm:pt>
    <dgm:pt modelId="{C83D295A-89DA-4B42-86ED-69EE4818154E}" type="sibTrans" cxnId="{611AB49D-0CED-4713-B4AC-1B6A779073E5}">
      <dgm:prSet/>
      <dgm:spPr/>
      <dgm:t>
        <a:bodyPr/>
        <a:lstStyle/>
        <a:p>
          <a:endParaRPr lang="en-US"/>
        </a:p>
      </dgm:t>
    </dgm:pt>
    <dgm:pt modelId="{FA5074D1-4D47-49EC-A642-74548B6BE387}">
      <dgm:prSet phldrT="[Texto]"/>
      <dgm:spPr/>
      <dgm:t>
        <a:bodyPr/>
        <a:lstStyle/>
        <a:p>
          <a:r>
            <a:rPr lang="pt-BR" dirty="0"/>
            <a:t>Número, Quantidade de votos nominais e de legenda totalizados e </a:t>
          </a:r>
          <a:r>
            <a:rPr lang="pt-BR" b="1" dirty="0"/>
            <a:t>apurados e </a:t>
          </a:r>
          <a:r>
            <a:rPr lang="pt-BR" dirty="0"/>
            <a:t>quantidade de vagas obtidas</a:t>
          </a:r>
        </a:p>
      </dgm:t>
    </dgm:pt>
    <dgm:pt modelId="{5C5ABF7E-A971-48FD-BEE7-4C2E84FBA3EB}" type="parTrans" cxnId="{7388B8A3-A9B0-4D0A-974F-8896144E8C91}">
      <dgm:prSet/>
      <dgm:spPr/>
      <dgm:t>
        <a:bodyPr/>
        <a:lstStyle/>
        <a:p>
          <a:endParaRPr lang="en-US"/>
        </a:p>
      </dgm:t>
    </dgm:pt>
    <dgm:pt modelId="{2AF34366-AD6C-4513-A28C-CD672C47E056}" type="sibTrans" cxnId="{7388B8A3-A9B0-4D0A-974F-8896144E8C91}">
      <dgm:prSet/>
      <dgm:spPr/>
      <dgm:t>
        <a:bodyPr/>
        <a:lstStyle/>
        <a:p>
          <a:endParaRPr lang="en-US"/>
        </a:p>
      </dgm:t>
    </dgm:pt>
    <dgm:pt modelId="{DDC5B97E-65A2-4C9A-9A3D-8B24EB1ADEE2}">
      <dgm:prSet phldrT="[Texto]"/>
      <dgm:spPr/>
      <dgm:t>
        <a:bodyPr/>
        <a:lstStyle/>
        <a:p>
          <a:r>
            <a:rPr lang="pt-BR" dirty="0"/>
            <a:t>Partidos</a:t>
          </a:r>
        </a:p>
      </dgm:t>
    </dgm:pt>
    <dgm:pt modelId="{AEEFFAD5-2607-426C-B290-4130A7559F02}" type="parTrans" cxnId="{252682AA-A80C-4013-BC98-C4124E2080B1}">
      <dgm:prSet/>
      <dgm:spPr/>
      <dgm:t>
        <a:bodyPr/>
        <a:lstStyle/>
        <a:p>
          <a:endParaRPr lang="en-US"/>
        </a:p>
      </dgm:t>
    </dgm:pt>
    <dgm:pt modelId="{3C3E09E7-FECE-4554-8575-AA94FC36A1D3}" type="sibTrans" cxnId="{252682AA-A80C-4013-BC98-C4124E2080B1}">
      <dgm:prSet/>
      <dgm:spPr/>
      <dgm:t>
        <a:bodyPr/>
        <a:lstStyle/>
        <a:p>
          <a:endParaRPr lang="en-US"/>
        </a:p>
      </dgm:t>
    </dgm:pt>
    <dgm:pt modelId="{D6F49AC0-C547-4B91-B987-DB4B69273EE9}">
      <dgm:prSet phldrT="[Texto]"/>
      <dgm:spPr/>
      <dgm:t>
        <a:bodyPr/>
        <a:lstStyle/>
        <a:p>
          <a:r>
            <a:rPr lang="pt-BR" dirty="0"/>
            <a:t>Número do partido</a:t>
          </a:r>
        </a:p>
      </dgm:t>
    </dgm:pt>
    <dgm:pt modelId="{638C9916-B61A-441C-8399-BFC730020D12}" type="parTrans" cxnId="{9D42F896-AFB6-475A-A4BF-E696B1C0388D}">
      <dgm:prSet/>
      <dgm:spPr/>
      <dgm:t>
        <a:bodyPr/>
        <a:lstStyle/>
        <a:p>
          <a:endParaRPr lang="pt-BR"/>
        </a:p>
      </dgm:t>
    </dgm:pt>
    <dgm:pt modelId="{A2579EB3-7628-41CA-B912-8E6E3C490D7A}" type="sibTrans" cxnId="{9D42F896-AFB6-475A-A4BF-E696B1C0388D}">
      <dgm:prSet/>
      <dgm:spPr/>
      <dgm:t>
        <a:bodyPr/>
        <a:lstStyle/>
        <a:p>
          <a:endParaRPr lang="pt-BR"/>
        </a:p>
      </dgm:t>
    </dgm:pt>
    <dgm:pt modelId="{F2BBFB09-1C74-47E6-8DDE-BAE5A29ED729}">
      <dgm:prSet phldrT="[Texto]"/>
      <dgm:spPr/>
      <dgm:t>
        <a:bodyPr/>
        <a:lstStyle/>
        <a:p>
          <a:r>
            <a:rPr lang="pt-BR" dirty="0"/>
            <a:t>Quantidade de votos nominais e de legenda totalizados e </a:t>
          </a:r>
          <a:r>
            <a:rPr lang="pt-BR" b="1" dirty="0"/>
            <a:t>apurados</a:t>
          </a:r>
        </a:p>
      </dgm:t>
    </dgm:pt>
    <dgm:pt modelId="{573C7A22-2A15-4880-A044-A186850B7F5F}" type="parTrans" cxnId="{0B5B0132-D6C6-40F3-BB60-962904731036}">
      <dgm:prSet/>
      <dgm:spPr/>
      <dgm:t>
        <a:bodyPr/>
        <a:lstStyle/>
        <a:p>
          <a:endParaRPr lang="pt-BR"/>
        </a:p>
      </dgm:t>
    </dgm:pt>
    <dgm:pt modelId="{59B0B637-59FA-4FEB-BAD0-2189CA30AB26}" type="sibTrans" cxnId="{0B5B0132-D6C6-40F3-BB60-962904731036}">
      <dgm:prSet/>
      <dgm:spPr/>
      <dgm:t>
        <a:bodyPr/>
        <a:lstStyle/>
        <a:p>
          <a:endParaRPr lang="pt-BR"/>
        </a:p>
      </dgm:t>
    </dgm:pt>
    <dgm:pt modelId="{6C6EE9DC-315B-49F5-AA38-1D8245C28196}">
      <dgm:prSet phldrT="[Texto]"/>
      <dgm:spPr/>
      <dgm:t>
        <a:bodyPr/>
        <a:lstStyle/>
        <a:p>
          <a:r>
            <a:rPr lang="pt-BR" dirty="0"/>
            <a:t>Candidatos</a:t>
          </a:r>
        </a:p>
      </dgm:t>
    </dgm:pt>
    <dgm:pt modelId="{8A88B434-5C1F-46C4-A409-6BB6E7551779}" type="parTrans" cxnId="{F94F8F73-EFCA-4541-8A82-02BE75240B7B}">
      <dgm:prSet/>
      <dgm:spPr/>
      <dgm:t>
        <a:bodyPr/>
        <a:lstStyle/>
        <a:p>
          <a:endParaRPr lang="en-US"/>
        </a:p>
      </dgm:t>
    </dgm:pt>
    <dgm:pt modelId="{6F53A6EB-F4BB-4D3D-9709-5FA6E5F407A5}" type="sibTrans" cxnId="{F94F8F73-EFCA-4541-8A82-02BE75240B7B}">
      <dgm:prSet/>
      <dgm:spPr/>
      <dgm:t>
        <a:bodyPr/>
        <a:lstStyle/>
        <a:p>
          <a:endParaRPr lang="en-US"/>
        </a:p>
      </dgm:t>
    </dgm:pt>
    <dgm:pt modelId="{2F2A0BFF-834F-4F99-A3F6-6921FA730184}">
      <dgm:prSet phldrT="[Texto]"/>
      <dgm:spPr/>
      <dgm:t>
        <a:bodyPr/>
        <a:lstStyle/>
        <a:p>
          <a:r>
            <a:rPr lang="pt-BR" dirty="0"/>
            <a:t>Número do candidato</a:t>
          </a:r>
        </a:p>
      </dgm:t>
    </dgm:pt>
    <dgm:pt modelId="{001D2B9E-8C51-4615-B6F3-79738CCDAC0C}" type="parTrans" cxnId="{E4731B0B-ADE6-4543-B349-1047B8B2E145}">
      <dgm:prSet/>
      <dgm:spPr/>
      <dgm:t>
        <a:bodyPr/>
        <a:lstStyle/>
        <a:p>
          <a:endParaRPr lang="pt-BR"/>
        </a:p>
      </dgm:t>
    </dgm:pt>
    <dgm:pt modelId="{AFD32A17-6AC4-481A-977A-F4F2ABA5E4DB}" type="sibTrans" cxnId="{E4731B0B-ADE6-4543-B349-1047B8B2E145}">
      <dgm:prSet/>
      <dgm:spPr/>
      <dgm:t>
        <a:bodyPr/>
        <a:lstStyle/>
        <a:p>
          <a:endParaRPr lang="pt-BR"/>
        </a:p>
      </dgm:t>
    </dgm:pt>
    <dgm:pt modelId="{36F5E02A-EB00-429F-B551-528242698319}">
      <dgm:prSet phldrT="[Texto]"/>
      <dgm:spPr/>
      <dgm:t>
        <a:bodyPr/>
        <a:lstStyle/>
        <a:p>
          <a:r>
            <a:rPr lang="pt-BR" dirty="0"/>
            <a:t>Quantidade e </a:t>
          </a:r>
          <a:r>
            <a:rPr lang="pt-BR" b="1" dirty="0"/>
            <a:t>porcentagem</a:t>
          </a:r>
          <a:r>
            <a:rPr lang="pt-BR" dirty="0"/>
            <a:t> de </a:t>
          </a:r>
          <a:r>
            <a:rPr lang="pt-BR" b="1" dirty="0"/>
            <a:t>votos apurados</a:t>
          </a:r>
        </a:p>
      </dgm:t>
    </dgm:pt>
    <dgm:pt modelId="{53735CB3-53E4-4A3C-A79F-3D4522D2BF7A}" type="parTrans" cxnId="{31F5110D-704A-48CB-8901-AC1D3198350B}">
      <dgm:prSet/>
      <dgm:spPr/>
      <dgm:t>
        <a:bodyPr/>
        <a:lstStyle/>
        <a:p>
          <a:endParaRPr lang="pt-BR"/>
        </a:p>
      </dgm:t>
    </dgm:pt>
    <dgm:pt modelId="{2C3DB89A-EA57-4FE6-A4F0-F7577C405F17}" type="sibTrans" cxnId="{31F5110D-704A-48CB-8901-AC1D3198350B}">
      <dgm:prSet/>
      <dgm:spPr/>
      <dgm:t>
        <a:bodyPr/>
        <a:lstStyle/>
        <a:p>
          <a:endParaRPr lang="pt-BR"/>
        </a:p>
      </dgm:t>
    </dgm:pt>
    <dgm:pt modelId="{4692166B-2676-B84D-9568-6DCBF9198EC9}">
      <dgm:prSet phldrT="[Texto]"/>
      <dgm:spPr/>
      <dgm:t>
        <a:bodyPr/>
        <a:lstStyle/>
        <a:p>
          <a:r>
            <a:rPr lang="pt-BR" dirty="0"/>
            <a:t>Indicativo de totalização final</a:t>
          </a:r>
        </a:p>
      </dgm:t>
    </dgm:pt>
    <dgm:pt modelId="{4150F20D-E19B-B843-849A-E164330379BD}" type="parTrans" cxnId="{F5E17F8A-204A-8A42-A40F-C73DD694CDD5}">
      <dgm:prSet/>
      <dgm:spPr/>
      <dgm:t>
        <a:bodyPr/>
        <a:lstStyle/>
        <a:p>
          <a:endParaRPr lang="en-US"/>
        </a:p>
      </dgm:t>
    </dgm:pt>
    <dgm:pt modelId="{A55DDCC4-5E42-8A40-94C0-45BB2703858A}" type="sibTrans" cxnId="{F5E17F8A-204A-8A42-A40F-C73DD694CDD5}">
      <dgm:prSet/>
      <dgm:spPr/>
      <dgm:t>
        <a:bodyPr/>
        <a:lstStyle/>
        <a:p>
          <a:endParaRPr lang="en-US"/>
        </a:p>
      </dgm:t>
    </dgm:pt>
    <dgm:pt modelId="{9C9C3919-96C0-F141-826E-9940643A2061}">
      <dgm:prSet phldrT="[Texto]"/>
      <dgm:spPr/>
      <dgm:t>
        <a:bodyPr/>
        <a:lstStyle/>
        <a:p>
          <a:r>
            <a:rPr lang="pt-BR" dirty="0"/>
            <a:t>Indicativo se eleito e </a:t>
          </a:r>
          <a:r>
            <a:rPr lang="pt-BR" b="1" dirty="0"/>
            <a:t>situação de totalização</a:t>
          </a:r>
        </a:p>
      </dgm:t>
    </dgm:pt>
    <dgm:pt modelId="{E2E291C1-E1B8-1F42-A2D6-81C6B19C8EA6}" type="parTrans" cxnId="{CBBA2F49-9A87-B441-898B-3CD2D5B0DE03}">
      <dgm:prSet/>
      <dgm:spPr/>
      <dgm:t>
        <a:bodyPr/>
        <a:lstStyle/>
        <a:p>
          <a:endParaRPr lang="en-US"/>
        </a:p>
      </dgm:t>
    </dgm:pt>
    <dgm:pt modelId="{C78483B7-640C-074D-8190-110591A59AEB}" type="sibTrans" cxnId="{CBBA2F49-9A87-B441-898B-3CD2D5B0DE03}">
      <dgm:prSet/>
      <dgm:spPr/>
      <dgm:t>
        <a:bodyPr/>
        <a:lstStyle/>
        <a:p>
          <a:endParaRPr lang="en-US"/>
        </a:p>
      </dgm:t>
    </dgm:pt>
    <dgm:pt modelId="{211A45BE-C91B-8D4E-8398-B01EA9E9503A}">
      <dgm:prSet phldrT="[Texto]"/>
      <dgm:spPr/>
      <dgm:t>
        <a:bodyPr/>
        <a:lstStyle/>
        <a:p>
          <a:r>
            <a:rPr lang="pt-BR" dirty="0"/>
            <a:t>Indicativo se há ou não atribuição de eleitos e os motivos da não atribuição</a:t>
          </a:r>
        </a:p>
      </dgm:t>
    </dgm:pt>
    <dgm:pt modelId="{58D243F3-44B1-6747-8767-D687F69DE67D}" type="parTrans" cxnId="{591DBF3B-221B-1940-A8B5-6F7F23A60408}">
      <dgm:prSet/>
      <dgm:spPr/>
      <dgm:t>
        <a:bodyPr/>
        <a:lstStyle/>
        <a:p>
          <a:endParaRPr lang="pt-BR"/>
        </a:p>
      </dgm:t>
    </dgm:pt>
    <dgm:pt modelId="{E45E3F8C-D72C-BD4F-871E-F8DA993A0CA7}" type="sibTrans" cxnId="{591DBF3B-221B-1940-A8B5-6F7F23A60408}">
      <dgm:prSet/>
      <dgm:spPr/>
      <dgm:t>
        <a:bodyPr/>
        <a:lstStyle/>
        <a:p>
          <a:endParaRPr lang="pt-BR"/>
        </a:p>
      </dgm:t>
    </dgm:pt>
    <dgm:pt modelId="{D7B9C831-0EEA-6D4A-9B9C-DC29E0D230FE}">
      <dgm:prSet phldrT="[Texto]"/>
      <dgm:spPr/>
      <dgm:t>
        <a:bodyPr/>
        <a:lstStyle/>
        <a:p>
          <a:r>
            <a:rPr lang="pt-BR" dirty="0"/>
            <a:t>Indicativo se haverá divulgação dos dados de votação</a:t>
          </a:r>
        </a:p>
      </dgm:t>
    </dgm:pt>
    <dgm:pt modelId="{CD4B92EF-9373-3847-8DAC-8289EB3ED945}" type="parTrans" cxnId="{25D1E766-1E85-574C-8E84-3C0363D6A298}">
      <dgm:prSet/>
      <dgm:spPr/>
      <dgm:t>
        <a:bodyPr/>
        <a:lstStyle/>
        <a:p>
          <a:endParaRPr lang="pt-BR"/>
        </a:p>
      </dgm:t>
    </dgm:pt>
    <dgm:pt modelId="{B092681F-7F85-124B-A12F-93AA7B31A152}" type="sibTrans" cxnId="{25D1E766-1E85-574C-8E84-3C0363D6A298}">
      <dgm:prSet/>
      <dgm:spPr/>
      <dgm:t>
        <a:bodyPr/>
        <a:lstStyle/>
        <a:p>
          <a:endParaRPr lang="pt-BR"/>
        </a:p>
      </dgm:t>
    </dgm:pt>
    <dgm:pt modelId="{5070F4AA-2324-3249-A6FC-D72736205621}">
      <dgm:prSet phldrT="[Texto]"/>
      <dgm:spPr/>
      <dgm:t>
        <a:bodyPr/>
        <a:lstStyle/>
        <a:p>
          <a:r>
            <a:rPr lang="pt-BR" dirty="0"/>
            <a:t>Andamento do recebimento de Boletins de Urna e do processo de totalização</a:t>
          </a:r>
        </a:p>
      </dgm:t>
    </dgm:pt>
    <dgm:pt modelId="{0EC976EC-C0F3-8C45-9306-2F0C149B65A4}" type="parTrans" cxnId="{3881E5DB-E0E8-2A42-8D34-B1928712DA35}">
      <dgm:prSet/>
      <dgm:spPr/>
      <dgm:t>
        <a:bodyPr/>
        <a:lstStyle/>
        <a:p>
          <a:endParaRPr lang="pt-BR"/>
        </a:p>
      </dgm:t>
    </dgm:pt>
    <dgm:pt modelId="{71FE48B9-F277-9B4A-BE43-9B6F388A6E18}" type="sibTrans" cxnId="{3881E5DB-E0E8-2A42-8D34-B1928712DA35}">
      <dgm:prSet/>
      <dgm:spPr/>
      <dgm:t>
        <a:bodyPr/>
        <a:lstStyle/>
        <a:p>
          <a:endParaRPr lang="pt-BR"/>
        </a:p>
      </dgm:t>
    </dgm:pt>
    <dgm:pt modelId="{CD9BE499-25B8-7F49-B2B2-27D6A2C03906}">
      <dgm:prSet phldrT="[Texto]"/>
      <dgm:spPr/>
      <dgm:t>
        <a:bodyPr/>
        <a:lstStyle/>
        <a:p>
          <a:r>
            <a:rPr lang="pt-BR" dirty="0"/>
            <a:t>Numero de vagas disputadas para o cargo</a:t>
          </a:r>
        </a:p>
      </dgm:t>
    </dgm:pt>
    <dgm:pt modelId="{3C5FE9A6-1C21-A342-BCD3-908A6CFA1D55}" type="parTrans" cxnId="{E00D4FAE-B1D7-EC41-BC5A-199E00D2BCB9}">
      <dgm:prSet/>
      <dgm:spPr/>
      <dgm:t>
        <a:bodyPr/>
        <a:lstStyle/>
        <a:p>
          <a:endParaRPr lang="pt-BR"/>
        </a:p>
      </dgm:t>
    </dgm:pt>
    <dgm:pt modelId="{BC31FE3A-181D-D446-A9BE-5B3870E4DEC4}" type="sibTrans" cxnId="{E00D4FAE-B1D7-EC41-BC5A-199E00D2BCB9}">
      <dgm:prSet/>
      <dgm:spPr/>
      <dgm:t>
        <a:bodyPr/>
        <a:lstStyle/>
        <a:p>
          <a:endParaRPr lang="pt-BR"/>
        </a:p>
      </dgm:t>
    </dgm:pt>
    <dgm:pt modelId="{1BE55DED-F1C8-F14D-8620-2433DDF30763}">
      <dgm:prSet phldrT="[Texto]"/>
      <dgm:spPr/>
      <dgm:t>
        <a:bodyPr/>
        <a:lstStyle/>
        <a:p>
          <a:r>
            <a:rPr lang="pt-BR" dirty="0"/>
            <a:t>Total de </a:t>
          </a:r>
          <a:r>
            <a:rPr lang="pt-BR" b="1" dirty="0"/>
            <a:t>votos apurados </a:t>
          </a:r>
          <a:r>
            <a:rPr lang="pt-BR" dirty="0"/>
            <a:t>e totalizados</a:t>
          </a:r>
        </a:p>
      </dgm:t>
    </dgm:pt>
    <dgm:pt modelId="{97A689C9-16D5-6548-B8EA-4C4CC71B7672}" type="parTrans" cxnId="{4C156436-EE04-BF4C-B775-37907A7D2938}">
      <dgm:prSet/>
      <dgm:spPr/>
      <dgm:t>
        <a:bodyPr/>
        <a:lstStyle/>
        <a:p>
          <a:endParaRPr lang="pt-BR"/>
        </a:p>
      </dgm:t>
    </dgm:pt>
    <dgm:pt modelId="{CC653D6D-6C49-CE4F-B195-4E85CCFCC1EE}" type="sibTrans" cxnId="{4C156436-EE04-BF4C-B775-37907A7D2938}">
      <dgm:prSet/>
      <dgm:spPr/>
      <dgm:t>
        <a:bodyPr/>
        <a:lstStyle/>
        <a:p>
          <a:endParaRPr lang="pt-BR"/>
        </a:p>
      </dgm:t>
    </dgm:pt>
    <dgm:pt modelId="{0C5AFBCE-9AA8-42A7-8A00-CC22E93DAC5E}">
      <dgm:prSet phldrT="[Texto]"/>
      <dgm:spPr/>
      <dgm:t>
        <a:bodyPr/>
        <a:lstStyle/>
        <a:p>
          <a:r>
            <a:rPr lang="pt-BR" dirty="0"/>
            <a:t>Federações</a:t>
          </a:r>
        </a:p>
      </dgm:t>
    </dgm:pt>
    <dgm:pt modelId="{00097C70-F4ED-4EF6-8576-D009FC1A76E8}" type="parTrans" cxnId="{A7390384-305B-4B0A-A33B-5D574E658070}">
      <dgm:prSet/>
      <dgm:spPr/>
      <dgm:t>
        <a:bodyPr/>
        <a:lstStyle/>
        <a:p>
          <a:endParaRPr lang="pt-BR"/>
        </a:p>
      </dgm:t>
    </dgm:pt>
    <dgm:pt modelId="{496A00D5-BD29-48E2-9BF3-4F37324A970D}" type="sibTrans" cxnId="{A7390384-305B-4B0A-A33B-5D574E658070}">
      <dgm:prSet/>
      <dgm:spPr/>
      <dgm:t>
        <a:bodyPr/>
        <a:lstStyle/>
        <a:p>
          <a:endParaRPr lang="pt-BR"/>
        </a:p>
      </dgm:t>
    </dgm:pt>
    <dgm:pt modelId="{BAFD5575-0666-4197-A51F-DEBB6C8C9CB4}">
      <dgm:prSet phldrT="[Texto]"/>
      <dgm:spPr/>
      <dgm:t>
        <a:bodyPr/>
        <a:lstStyle/>
        <a:p>
          <a:r>
            <a:rPr lang="pt-BR" dirty="0"/>
            <a:t>Número, Quantidade de votos nominais e de legenda totalizados e </a:t>
          </a:r>
          <a:r>
            <a:rPr lang="pt-BR" b="1" dirty="0"/>
            <a:t>apurados e </a:t>
          </a:r>
          <a:r>
            <a:rPr lang="pt-BR" dirty="0"/>
            <a:t>quantidade de vagas obtidas</a:t>
          </a:r>
        </a:p>
      </dgm:t>
    </dgm:pt>
    <dgm:pt modelId="{FE8D0551-44C6-4A54-A35A-C1528A41807F}" type="parTrans" cxnId="{9B280414-C5A2-448A-98E3-B296313F2DB2}">
      <dgm:prSet/>
      <dgm:spPr/>
      <dgm:t>
        <a:bodyPr/>
        <a:lstStyle/>
        <a:p>
          <a:endParaRPr lang="pt-BR"/>
        </a:p>
      </dgm:t>
    </dgm:pt>
    <dgm:pt modelId="{71C5431A-C87E-4140-9DA7-42E5FBE01D29}" type="sibTrans" cxnId="{9B280414-C5A2-448A-98E3-B296313F2DB2}">
      <dgm:prSet/>
      <dgm:spPr/>
      <dgm:t>
        <a:bodyPr/>
        <a:lstStyle/>
        <a:p>
          <a:endParaRPr lang="pt-BR"/>
        </a:p>
      </dgm:t>
    </dgm:pt>
    <dgm:pt modelId="{5819D008-4D66-4D06-A4A1-3DD39896B8C4}">
      <dgm:prSet phldrT="[Texto]"/>
      <dgm:spPr/>
      <dgm:t>
        <a:bodyPr/>
        <a:lstStyle/>
        <a:p>
          <a:r>
            <a:rPr lang="pt-BR" dirty="0"/>
            <a:t>Indicativo de eleição matematicamente definida</a:t>
          </a:r>
        </a:p>
      </dgm:t>
    </dgm:pt>
    <dgm:pt modelId="{A68F739C-37BA-472E-9766-1745DF484AB6}" type="parTrans" cxnId="{EBEBB083-7E4A-4899-B346-9049B94C0CBC}">
      <dgm:prSet/>
      <dgm:spPr/>
    </dgm:pt>
    <dgm:pt modelId="{688720E1-8133-47B2-944A-CDFFD64E15A1}" type="sibTrans" cxnId="{EBEBB083-7E4A-4899-B346-9049B94C0CBC}">
      <dgm:prSet/>
      <dgm:spPr/>
    </dgm:pt>
    <dgm:pt modelId="{5092DB78-436E-42CE-B652-1144F3EDBEA3}" type="pres">
      <dgm:prSet presAssocID="{A50F6D96-1E82-4D7F-A250-AD1906929056}" presName="linear" presStyleCnt="0">
        <dgm:presLayoutVars>
          <dgm:dir/>
          <dgm:animLvl val="lvl"/>
          <dgm:resizeHandles val="exact"/>
        </dgm:presLayoutVars>
      </dgm:prSet>
      <dgm:spPr/>
    </dgm:pt>
    <dgm:pt modelId="{7A1FAE08-EB75-4502-B51A-9874269C2E7B}" type="pres">
      <dgm:prSet presAssocID="{5B95207B-45FB-464B-9944-BAE47220B6F5}" presName="parentLin" presStyleCnt="0"/>
      <dgm:spPr/>
    </dgm:pt>
    <dgm:pt modelId="{214B3C88-3643-4F47-BE37-392E943E7F23}" type="pres">
      <dgm:prSet presAssocID="{5B95207B-45FB-464B-9944-BAE47220B6F5}" presName="parentLeftMargin" presStyleLbl="node1" presStyleIdx="0" presStyleCnt="6"/>
      <dgm:spPr/>
    </dgm:pt>
    <dgm:pt modelId="{E7C2FD99-218A-45D2-A38B-65BEF3CFEA44}" type="pres">
      <dgm:prSet presAssocID="{5B95207B-45FB-464B-9944-BAE47220B6F5}" presName="parentText" presStyleLbl="node1" presStyleIdx="0" presStyleCnt="6">
        <dgm:presLayoutVars>
          <dgm:chMax val="0"/>
          <dgm:bulletEnabled val="1"/>
        </dgm:presLayoutVars>
      </dgm:prSet>
      <dgm:spPr/>
    </dgm:pt>
    <dgm:pt modelId="{E73A8C59-2074-47B4-A65C-5EEF3FEDBDC3}" type="pres">
      <dgm:prSet presAssocID="{5B95207B-45FB-464B-9944-BAE47220B6F5}" presName="negativeSpace" presStyleCnt="0"/>
      <dgm:spPr/>
    </dgm:pt>
    <dgm:pt modelId="{4BAEDB2B-B826-4AF6-AA4D-B26BF4E9D998}" type="pres">
      <dgm:prSet presAssocID="{5B95207B-45FB-464B-9944-BAE47220B6F5}" presName="childText" presStyleLbl="conFgAcc1" presStyleIdx="0" presStyleCnt="6">
        <dgm:presLayoutVars>
          <dgm:bulletEnabled val="1"/>
        </dgm:presLayoutVars>
      </dgm:prSet>
      <dgm:spPr/>
    </dgm:pt>
    <dgm:pt modelId="{9FFFEE88-7636-4C06-B298-F4990BC80B86}" type="pres">
      <dgm:prSet presAssocID="{E0A7C04D-4851-454D-89B4-C2A55435A073}" presName="spaceBetweenRectangles" presStyleCnt="0"/>
      <dgm:spPr/>
    </dgm:pt>
    <dgm:pt modelId="{906E89E7-E800-491C-A4DD-2870CD42EFC9}" type="pres">
      <dgm:prSet presAssocID="{827E7AA4-D7FC-4AB7-9274-9056769D888B}" presName="parentLin" presStyleCnt="0"/>
      <dgm:spPr/>
    </dgm:pt>
    <dgm:pt modelId="{64919832-3AC8-4EA2-BB13-E29570EE4DDD}" type="pres">
      <dgm:prSet presAssocID="{827E7AA4-D7FC-4AB7-9274-9056769D888B}" presName="parentLeftMargin" presStyleLbl="node1" presStyleIdx="0" presStyleCnt="6"/>
      <dgm:spPr/>
    </dgm:pt>
    <dgm:pt modelId="{BF2C1292-9C47-4740-8F06-DC7760465571}" type="pres">
      <dgm:prSet presAssocID="{827E7AA4-D7FC-4AB7-9274-9056769D888B}" presName="parentText" presStyleLbl="node1" presStyleIdx="1" presStyleCnt="6">
        <dgm:presLayoutVars>
          <dgm:chMax val="0"/>
          <dgm:bulletEnabled val="1"/>
        </dgm:presLayoutVars>
      </dgm:prSet>
      <dgm:spPr/>
    </dgm:pt>
    <dgm:pt modelId="{9F4D6251-F35F-4B50-BADE-A13A47DBAC6F}" type="pres">
      <dgm:prSet presAssocID="{827E7AA4-D7FC-4AB7-9274-9056769D888B}" presName="negativeSpace" presStyleCnt="0"/>
      <dgm:spPr/>
    </dgm:pt>
    <dgm:pt modelId="{1547ADE3-08F6-4941-8CBD-324982CB3538}" type="pres">
      <dgm:prSet presAssocID="{827E7AA4-D7FC-4AB7-9274-9056769D888B}" presName="childText" presStyleLbl="conFgAcc1" presStyleIdx="1" presStyleCnt="6">
        <dgm:presLayoutVars>
          <dgm:bulletEnabled val="1"/>
        </dgm:presLayoutVars>
      </dgm:prSet>
      <dgm:spPr/>
    </dgm:pt>
    <dgm:pt modelId="{5D91AE6C-9887-475C-92B9-08EDF685093A}" type="pres">
      <dgm:prSet presAssocID="{64A88C82-5A47-4749-80C8-662173DFA20B}" presName="spaceBetweenRectangles" presStyleCnt="0"/>
      <dgm:spPr/>
    </dgm:pt>
    <dgm:pt modelId="{B739E261-71FA-4B32-AF8A-644533D20A94}" type="pres">
      <dgm:prSet presAssocID="{EDC152E8-855E-466B-8C68-076538CBE6CC}" presName="parentLin" presStyleCnt="0"/>
      <dgm:spPr/>
    </dgm:pt>
    <dgm:pt modelId="{CFEDCB6E-6269-46F9-B09A-56DA478311D6}" type="pres">
      <dgm:prSet presAssocID="{EDC152E8-855E-466B-8C68-076538CBE6CC}" presName="parentLeftMargin" presStyleLbl="node1" presStyleIdx="1" presStyleCnt="6"/>
      <dgm:spPr/>
    </dgm:pt>
    <dgm:pt modelId="{568E0F6F-0452-43AB-B4F6-D8D37B61FCDD}" type="pres">
      <dgm:prSet presAssocID="{EDC152E8-855E-466B-8C68-076538CBE6CC}" presName="parentText" presStyleLbl="node1" presStyleIdx="2" presStyleCnt="6">
        <dgm:presLayoutVars>
          <dgm:chMax val="0"/>
          <dgm:bulletEnabled val="1"/>
        </dgm:presLayoutVars>
      </dgm:prSet>
      <dgm:spPr/>
    </dgm:pt>
    <dgm:pt modelId="{56A576CB-502D-4E8B-816E-547E2F36B8FC}" type="pres">
      <dgm:prSet presAssocID="{EDC152E8-855E-466B-8C68-076538CBE6CC}" presName="negativeSpace" presStyleCnt="0"/>
      <dgm:spPr/>
    </dgm:pt>
    <dgm:pt modelId="{437CB1ED-BED5-4380-9A0A-89E0D8FB6685}" type="pres">
      <dgm:prSet presAssocID="{EDC152E8-855E-466B-8C68-076538CBE6CC}" presName="childText" presStyleLbl="conFgAcc1" presStyleIdx="2" presStyleCnt="6">
        <dgm:presLayoutVars>
          <dgm:bulletEnabled val="1"/>
        </dgm:presLayoutVars>
      </dgm:prSet>
      <dgm:spPr/>
    </dgm:pt>
    <dgm:pt modelId="{E05FACDC-C010-483B-BF2F-26D46EE64DC1}" type="pres">
      <dgm:prSet presAssocID="{C83D295A-89DA-4B42-86ED-69EE4818154E}" presName="spaceBetweenRectangles" presStyleCnt="0"/>
      <dgm:spPr/>
    </dgm:pt>
    <dgm:pt modelId="{BB99D09A-376C-4CF6-837E-ED226976F808}" type="pres">
      <dgm:prSet presAssocID="{0C5AFBCE-9AA8-42A7-8A00-CC22E93DAC5E}" presName="parentLin" presStyleCnt="0"/>
      <dgm:spPr/>
    </dgm:pt>
    <dgm:pt modelId="{68A2B8F5-B148-42F3-9C06-13D44BD6459B}" type="pres">
      <dgm:prSet presAssocID="{0C5AFBCE-9AA8-42A7-8A00-CC22E93DAC5E}" presName="parentLeftMargin" presStyleLbl="node1" presStyleIdx="2" presStyleCnt="6"/>
      <dgm:spPr/>
    </dgm:pt>
    <dgm:pt modelId="{23CBAA82-B413-4090-903C-9CFDA0CFA0CB}" type="pres">
      <dgm:prSet presAssocID="{0C5AFBCE-9AA8-42A7-8A00-CC22E93DAC5E}" presName="parentText" presStyleLbl="node1" presStyleIdx="3" presStyleCnt="6">
        <dgm:presLayoutVars>
          <dgm:chMax val="0"/>
          <dgm:bulletEnabled val="1"/>
        </dgm:presLayoutVars>
      </dgm:prSet>
      <dgm:spPr/>
    </dgm:pt>
    <dgm:pt modelId="{599576E1-6911-4136-BE36-3891EED6F8CF}" type="pres">
      <dgm:prSet presAssocID="{0C5AFBCE-9AA8-42A7-8A00-CC22E93DAC5E}" presName="negativeSpace" presStyleCnt="0"/>
      <dgm:spPr/>
    </dgm:pt>
    <dgm:pt modelId="{3487B26B-B4A5-4894-BEF5-AB1D7C878345}" type="pres">
      <dgm:prSet presAssocID="{0C5AFBCE-9AA8-42A7-8A00-CC22E93DAC5E}" presName="childText" presStyleLbl="conFgAcc1" presStyleIdx="3" presStyleCnt="6">
        <dgm:presLayoutVars>
          <dgm:bulletEnabled val="1"/>
        </dgm:presLayoutVars>
      </dgm:prSet>
      <dgm:spPr/>
    </dgm:pt>
    <dgm:pt modelId="{2881D97C-380A-480A-BDD5-75C8852AD9FE}" type="pres">
      <dgm:prSet presAssocID="{496A00D5-BD29-48E2-9BF3-4F37324A970D}" presName="spaceBetweenRectangles" presStyleCnt="0"/>
      <dgm:spPr/>
    </dgm:pt>
    <dgm:pt modelId="{FB52517E-C0EE-45CA-AC46-3E7D3A2D4DF0}" type="pres">
      <dgm:prSet presAssocID="{DDC5B97E-65A2-4C9A-9A3D-8B24EB1ADEE2}" presName="parentLin" presStyleCnt="0"/>
      <dgm:spPr/>
    </dgm:pt>
    <dgm:pt modelId="{DFB12C35-D1DC-4A24-98D9-C713E10AEA70}" type="pres">
      <dgm:prSet presAssocID="{DDC5B97E-65A2-4C9A-9A3D-8B24EB1ADEE2}" presName="parentLeftMargin" presStyleLbl="node1" presStyleIdx="3" presStyleCnt="6"/>
      <dgm:spPr/>
    </dgm:pt>
    <dgm:pt modelId="{BF99C77F-6DDF-45B2-A991-62692B3B6BC8}" type="pres">
      <dgm:prSet presAssocID="{DDC5B97E-65A2-4C9A-9A3D-8B24EB1ADEE2}" presName="parentText" presStyleLbl="node1" presStyleIdx="4" presStyleCnt="6">
        <dgm:presLayoutVars>
          <dgm:chMax val="0"/>
          <dgm:bulletEnabled val="1"/>
        </dgm:presLayoutVars>
      </dgm:prSet>
      <dgm:spPr/>
    </dgm:pt>
    <dgm:pt modelId="{7B640F3E-8767-4CAF-9663-196CD4C09BF3}" type="pres">
      <dgm:prSet presAssocID="{DDC5B97E-65A2-4C9A-9A3D-8B24EB1ADEE2}" presName="negativeSpace" presStyleCnt="0"/>
      <dgm:spPr/>
    </dgm:pt>
    <dgm:pt modelId="{BB621EA1-96A8-4F9E-BC96-94B1327E9EA4}" type="pres">
      <dgm:prSet presAssocID="{DDC5B97E-65A2-4C9A-9A3D-8B24EB1ADEE2}" presName="childText" presStyleLbl="conFgAcc1" presStyleIdx="4" presStyleCnt="6">
        <dgm:presLayoutVars>
          <dgm:bulletEnabled val="1"/>
        </dgm:presLayoutVars>
      </dgm:prSet>
      <dgm:spPr/>
    </dgm:pt>
    <dgm:pt modelId="{F2F1C2DC-DFDA-4A66-8A53-DE5EBE6D17D0}" type="pres">
      <dgm:prSet presAssocID="{3C3E09E7-FECE-4554-8575-AA94FC36A1D3}" presName="spaceBetweenRectangles" presStyleCnt="0"/>
      <dgm:spPr/>
    </dgm:pt>
    <dgm:pt modelId="{ECAEFA00-85B7-4B8A-9747-A0CC5F18F08B}" type="pres">
      <dgm:prSet presAssocID="{6C6EE9DC-315B-49F5-AA38-1D8245C28196}" presName="parentLin" presStyleCnt="0"/>
      <dgm:spPr/>
    </dgm:pt>
    <dgm:pt modelId="{14CDE696-AE01-40A3-8276-ACB63F23E92C}" type="pres">
      <dgm:prSet presAssocID="{6C6EE9DC-315B-49F5-AA38-1D8245C28196}" presName="parentLeftMargin" presStyleLbl="node1" presStyleIdx="4" presStyleCnt="6"/>
      <dgm:spPr/>
    </dgm:pt>
    <dgm:pt modelId="{BDA7A14C-96C8-43A4-B4EE-8D2A786A012D}" type="pres">
      <dgm:prSet presAssocID="{6C6EE9DC-315B-49F5-AA38-1D8245C28196}" presName="parentText" presStyleLbl="node1" presStyleIdx="5" presStyleCnt="6">
        <dgm:presLayoutVars>
          <dgm:chMax val="0"/>
          <dgm:bulletEnabled val="1"/>
        </dgm:presLayoutVars>
      </dgm:prSet>
      <dgm:spPr/>
    </dgm:pt>
    <dgm:pt modelId="{CE0AF752-628F-445C-AB9A-D4DB23EEB0E4}" type="pres">
      <dgm:prSet presAssocID="{6C6EE9DC-315B-49F5-AA38-1D8245C28196}" presName="negativeSpace" presStyleCnt="0"/>
      <dgm:spPr/>
    </dgm:pt>
    <dgm:pt modelId="{407E3A82-8AEF-4610-843C-7ECF3C3EECC6}" type="pres">
      <dgm:prSet presAssocID="{6C6EE9DC-315B-49F5-AA38-1D8245C28196}" presName="childText" presStyleLbl="conFgAcc1" presStyleIdx="5" presStyleCnt="6">
        <dgm:presLayoutVars>
          <dgm:bulletEnabled val="1"/>
        </dgm:presLayoutVars>
      </dgm:prSet>
      <dgm:spPr/>
    </dgm:pt>
  </dgm:ptLst>
  <dgm:cxnLst>
    <dgm:cxn modelId="{52173603-40A2-B842-9C5C-C35F817D4C2F}" type="presOf" srcId="{1BE55DED-F1C8-F14D-8620-2433DDF30763}" destId="{1547ADE3-08F6-4941-8CBD-324982CB3538}" srcOrd="0" destOrd="5" presId="urn:microsoft.com/office/officeart/2005/8/layout/list1"/>
    <dgm:cxn modelId="{117F8008-6FA0-5D49-BA33-FA2C72174FC5}" type="presOf" srcId="{211A45BE-C91B-8D4E-8398-B01EA9E9503A}" destId="{4BAEDB2B-B826-4AF6-AA4D-B26BF4E9D998}" srcOrd="0" destOrd="3" presId="urn:microsoft.com/office/officeart/2005/8/layout/list1"/>
    <dgm:cxn modelId="{1D2FE209-77C8-498C-855C-6890A1A6BBC8}" srcId="{A50F6D96-1E82-4D7F-A250-AD1906929056}" destId="{827E7AA4-D7FC-4AB7-9274-9056769D888B}" srcOrd="1" destOrd="0" parTransId="{95F67631-D3CB-4295-8BD2-1FCC1C66CA66}" sibTransId="{64A88C82-5A47-4749-80C8-662173DFA20B}"/>
    <dgm:cxn modelId="{31AE5A0A-3EE9-4471-8469-748A99DBED2F}" type="presOf" srcId="{6C6EE9DC-315B-49F5-AA38-1D8245C28196}" destId="{14CDE696-AE01-40A3-8276-ACB63F23E92C}" srcOrd="0" destOrd="0" presId="urn:microsoft.com/office/officeart/2005/8/layout/list1"/>
    <dgm:cxn modelId="{E4731B0B-ADE6-4543-B349-1047B8B2E145}" srcId="{6C6EE9DC-315B-49F5-AA38-1D8245C28196}" destId="{2F2A0BFF-834F-4F99-A3F6-6921FA730184}" srcOrd="0" destOrd="0" parTransId="{001D2B9E-8C51-4615-B6F3-79738CCDAC0C}" sibTransId="{AFD32A17-6AC4-481A-977A-F4F2ABA5E4DB}"/>
    <dgm:cxn modelId="{31F5110D-704A-48CB-8901-AC1D3198350B}" srcId="{6C6EE9DC-315B-49F5-AA38-1D8245C28196}" destId="{36F5E02A-EB00-429F-B551-528242698319}" srcOrd="1" destOrd="0" parTransId="{53735CB3-53E4-4A3C-A79F-3D4522D2BF7A}" sibTransId="{2C3DB89A-EA57-4FE6-A4F0-F7577C405F17}"/>
    <dgm:cxn modelId="{7EA9880F-BC74-4CE2-92A2-D43515A42FB5}" type="presOf" srcId="{827E7AA4-D7FC-4AB7-9274-9056769D888B}" destId="{64919832-3AC8-4EA2-BB13-E29570EE4DDD}" srcOrd="0" destOrd="0" presId="urn:microsoft.com/office/officeart/2005/8/layout/list1"/>
    <dgm:cxn modelId="{9B280414-C5A2-448A-98E3-B296313F2DB2}" srcId="{0C5AFBCE-9AA8-42A7-8A00-CC22E93DAC5E}" destId="{BAFD5575-0666-4197-A51F-DEBB6C8C9CB4}" srcOrd="0" destOrd="0" parTransId="{FE8D0551-44C6-4A54-A35A-C1528A41807F}" sibTransId="{71C5431A-C87E-4140-9DA7-42E5FBE01D29}"/>
    <dgm:cxn modelId="{F3BBDE17-51DD-46AA-A7A9-715CA1A5AD05}" type="presOf" srcId="{64BC5C10-0FAB-4EAD-B457-861E5EC2AD76}" destId="{1547ADE3-08F6-4941-8CBD-324982CB3538}" srcOrd="0" destOrd="0" presId="urn:microsoft.com/office/officeart/2005/8/layout/list1"/>
    <dgm:cxn modelId="{E977A11E-8CC5-4D3A-8D65-F59A3081FC71}" srcId="{5B95207B-45FB-464B-9944-BAE47220B6F5}" destId="{194E405A-73B4-48C0-97E1-2060E129DD8D}" srcOrd="5" destOrd="0" parTransId="{391CA4D8-12A7-421E-B18D-5587F3999D98}" sibTransId="{6A0330E5-AA18-4D77-8FED-AAB8DF0FD12C}"/>
    <dgm:cxn modelId="{6A429121-83F8-4F07-9D6F-307351A540AB}" type="presOf" srcId="{36F5E02A-EB00-429F-B551-528242698319}" destId="{407E3A82-8AEF-4610-843C-7ECF3C3EECC6}" srcOrd="0" destOrd="1" presId="urn:microsoft.com/office/officeart/2005/8/layout/list1"/>
    <dgm:cxn modelId="{075EA522-FE39-4969-9C2D-A42D3C63EE6B}" type="presOf" srcId="{5B95207B-45FB-464B-9944-BAE47220B6F5}" destId="{214B3C88-3643-4F47-BE37-392E943E7F23}" srcOrd="0" destOrd="0" presId="urn:microsoft.com/office/officeart/2005/8/layout/list1"/>
    <dgm:cxn modelId="{94CDE625-8FA2-634A-A455-2478C299E477}" type="presOf" srcId="{5070F4AA-2324-3249-A6FC-D72736205621}" destId="{1547ADE3-08F6-4941-8CBD-324982CB3538}" srcOrd="0" destOrd="2" presId="urn:microsoft.com/office/officeart/2005/8/layout/list1"/>
    <dgm:cxn modelId="{D4C90C28-91EC-481A-8C05-918A4A2B2CA0}" type="presOf" srcId="{A55158D9-5B11-472F-8953-23F4D7CAD319}" destId="{4BAEDB2B-B826-4AF6-AA4D-B26BF4E9D998}" srcOrd="0" destOrd="0" presId="urn:microsoft.com/office/officeart/2005/8/layout/list1"/>
    <dgm:cxn modelId="{3924862C-BE93-4D62-9451-11FD400EE171}" srcId="{827E7AA4-D7FC-4AB7-9274-9056769D888B}" destId="{C18AE0A7-18E8-4A7E-BC4B-A33D7C2008E7}" srcOrd="1" destOrd="0" parTransId="{1A97AF68-4257-4604-835D-7C6CDD80612E}" sibTransId="{2FBD8BBC-314B-44A7-AFDF-0D9F02680F48}"/>
    <dgm:cxn modelId="{0B5B0132-D6C6-40F3-BB60-962904731036}" srcId="{DDC5B97E-65A2-4C9A-9A3D-8B24EB1ADEE2}" destId="{F2BBFB09-1C74-47E6-8DDE-BAE5A29ED729}" srcOrd="1" destOrd="0" parTransId="{573C7A22-2A15-4880-A044-A186850B7F5F}" sibTransId="{59B0B637-59FA-4FEB-BAD0-2189CA30AB26}"/>
    <dgm:cxn modelId="{EFB0CA34-137F-4C02-B04C-99C62F6FE751}" type="presOf" srcId="{5819D008-4D66-4D06-A4A1-3DD39896B8C4}" destId="{4BAEDB2B-B826-4AF6-AA4D-B26BF4E9D998}" srcOrd="0" destOrd="6" presId="urn:microsoft.com/office/officeart/2005/8/layout/list1"/>
    <dgm:cxn modelId="{4C156436-EE04-BF4C-B775-37907A7D2938}" srcId="{827E7AA4-D7FC-4AB7-9274-9056769D888B}" destId="{1BE55DED-F1C8-F14D-8620-2433DDF30763}" srcOrd="5" destOrd="0" parTransId="{97A689C9-16D5-6548-B8EA-4C4CC71B7672}" sibTransId="{CC653D6D-6C49-CE4F-B195-4E85CCFCC1EE}"/>
    <dgm:cxn modelId="{591DBF3B-221B-1940-A8B5-6F7F23A60408}" srcId="{5B95207B-45FB-464B-9944-BAE47220B6F5}" destId="{211A45BE-C91B-8D4E-8398-B01EA9E9503A}" srcOrd="3" destOrd="0" parTransId="{58D243F3-44B1-6747-8767-D687F69DE67D}" sibTransId="{E45E3F8C-D72C-BD4F-871E-F8DA993A0CA7}"/>
    <dgm:cxn modelId="{35A06A3C-7E5F-7E43-B8C8-1F484FC1B576}" type="presOf" srcId="{9C9C3919-96C0-F141-826E-9940643A2061}" destId="{407E3A82-8AEF-4610-843C-7ECF3C3EECC6}" srcOrd="0" destOrd="2" presId="urn:microsoft.com/office/officeart/2005/8/layout/list1"/>
    <dgm:cxn modelId="{4BD3BD5E-964E-4739-AAF5-069EF0AAF74E}" srcId="{827E7AA4-D7FC-4AB7-9274-9056769D888B}" destId="{64BC5C10-0FAB-4EAD-B457-861E5EC2AD76}" srcOrd="0" destOrd="0" parTransId="{B439477C-EFA5-48A4-8119-637430C977C4}" sibTransId="{8BFF5285-DAE2-43F5-A0BE-7BFA9BB64192}"/>
    <dgm:cxn modelId="{0585105F-9A49-4C81-ABD7-F86C093C8BDE}" type="presOf" srcId="{56EA6223-91E7-454B-AB00-17472C3FC2B3}" destId="{1547ADE3-08F6-4941-8CBD-324982CB3538}" srcOrd="0" destOrd="6" presId="urn:microsoft.com/office/officeart/2005/8/layout/list1"/>
    <dgm:cxn modelId="{03923B41-BD7A-4D22-9282-C808C3ED895B}" type="presOf" srcId="{DDC5B97E-65A2-4C9A-9A3D-8B24EB1ADEE2}" destId="{DFB12C35-D1DC-4A24-98D9-C713E10AEA70}" srcOrd="0" destOrd="0" presId="urn:microsoft.com/office/officeart/2005/8/layout/list1"/>
    <dgm:cxn modelId="{25D1E766-1E85-574C-8E84-3C0363D6A298}" srcId="{5B95207B-45FB-464B-9944-BAE47220B6F5}" destId="{D7B9C831-0EEA-6D4A-9B9C-DC29E0D230FE}" srcOrd="4" destOrd="0" parTransId="{CD4B92EF-9373-3847-8DAC-8289EB3ED945}" sibTransId="{B092681F-7F85-124B-A12F-93AA7B31A152}"/>
    <dgm:cxn modelId="{357F0B67-473F-1847-B836-EF5A188B674E}" type="presOf" srcId="{D7B9C831-0EEA-6D4A-9B9C-DC29E0D230FE}" destId="{4BAEDB2B-B826-4AF6-AA4D-B26BF4E9D998}" srcOrd="0" destOrd="4" presId="urn:microsoft.com/office/officeart/2005/8/layout/list1"/>
    <dgm:cxn modelId="{CBBA2F49-9A87-B441-898B-3CD2D5B0DE03}" srcId="{6C6EE9DC-315B-49F5-AA38-1D8245C28196}" destId="{9C9C3919-96C0-F141-826E-9940643A2061}" srcOrd="2" destOrd="0" parTransId="{E2E291C1-E1B8-1F42-A2D6-81C6B19C8EA6}" sibTransId="{C78483B7-640C-074D-8190-110591A59AEB}"/>
    <dgm:cxn modelId="{D40AAD51-C848-4564-859F-20E6BFE5BEB0}" type="presOf" srcId="{5B95207B-45FB-464B-9944-BAE47220B6F5}" destId="{E7C2FD99-218A-45D2-A38B-65BEF3CFEA44}" srcOrd="1" destOrd="0" presId="urn:microsoft.com/office/officeart/2005/8/layout/list1"/>
    <dgm:cxn modelId="{EB2DF551-A19F-4981-A5DE-9A3826352F37}" type="presOf" srcId="{827E7AA4-D7FC-4AB7-9274-9056769D888B}" destId="{BF2C1292-9C47-4740-8F06-DC7760465571}" srcOrd="1" destOrd="0" presId="urn:microsoft.com/office/officeart/2005/8/layout/list1"/>
    <dgm:cxn modelId="{04171E73-1CE4-4DC7-839D-DD612A92C769}" srcId="{5B95207B-45FB-464B-9944-BAE47220B6F5}" destId="{EB6F98C9-D204-4CB0-B1A9-8D3D5416D9C3}" srcOrd="1" destOrd="0" parTransId="{332566F1-8D3B-4649-AA77-8E0B34ED37A5}" sibTransId="{AB4AD2D9-25E0-4F76-A29E-185AB0FB7CBC}"/>
    <dgm:cxn modelId="{49035953-90C5-4FAE-A243-C7FB62785CE5}" srcId="{A50F6D96-1E82-4D7F-A250-AD1906929056}" destId="{5B95207B-45FB-464B-9944-BAE47220B6F5}" srcOrd="0" destOrd="0" parTransId="{087DA5D2-AC08-4E87-BB1F-D73DE685E158}" sibTransId="{E0A7C04D-4851-454D-89B4-C2A55435A073}"/>
    <dgm:cxn modelId="{F94F8F73-EFCA-4541-8A82-02BE75240B7B}" srcId="{A50F6D96-1E82-4D7F-A250-AD1906929056}" destId="{6C6EE9DC-315B-49F5-AA38-1D8245C28196}" srcOrd="5" destOrd="0" parTransId="{8A88B434-5C1F-46C4-A409-6BB6E7551779}" sibTransId="{6F53A6EB-F4BB-4D3D-9709-5FA6E5F407A5}"/>
    <dgm:cxn modelId="{16286158-0B69-4A48-989F-256EB5AB2D8D}" type="presOf" srcId="{0C5AFBCE-9AA8-42A7-8A00-CC22E93DAC5E}" destId="{23CBAA82-B413-4090-903C-9CFDA0CFA0CB}" srcOrd="1" destOrd="0" presId="urn:microsoft.com/office/officeart/2005/8/layout/list1"/>
    <dgm:cxn modelId="{FC70B179-AC0B-4232-9972-F62CF990B8BC}" type="presOf" srcId="{A50F6D96-1E82-4D7F-A250-AD1906929056}" destId="{5092DB78-436E-42CE-B652-1144F3EDBEA3}" srcOrd="0" destOrd="0" presId="urn:microsoft.com/office/officeart/2005/8/layout/list1"/>
    <dgm:cxn modelId="{69742A7D-BA6C-4041-804F-6FFF0A69350C}" type="presOf" srcId="{EDC152E8-855E-466B-8C68-076538CBE6CC}" destId="{568E0F6F-0452-43AB-B4F6-D8D37B61FCDD}" srcOrd="1" destOrd="0" presId="urn:microsoft.com/office/officeart/2005/8/layout/list1"/>
    <dgm:cxn modelId="{EBEBB083-7E4A-4899-B346-9049B94C0CBC}" srcId="{5B95207B-45FB-464B-9944-BAE47220B6F5}" destId="{5819D008-4D66-4D06-A4A1-3DD39896B8C4}" srcOrd="6" destOrd="0" parTransId="{A68F739C-37BA-472E-9766-1745DF484AB6}" sibTransId="{688720E1-8133-47B2-944A-CDFFD64E15A1}"/>
    <dgm:cxn modelId="{A7390384-305B-4B0A-A33B-5D574E658070}" srcId="{A50F6D96-1E82-4D7F-A250-AD1906929056}" destId="{0C5AFBCE-9AA8-42A7-8A00-CC22E93DAC5E}" srcOrd="3" destOrd="0" parTransId="{00097C70-F4ED-4EF6-8576-D009FC1A76E8}" sibTransId="{496A00D5-BD29-48E2-9BF3-4F37324A970D}"/>
    <dgm:cxn modelId="{B9598A84-EBAF-44B1-AB73-45AF8F92C450}" type="presOf" srcId="{2F2A0BFF-834F-4F99-A3F6-6921FA730184}" destId="{407E3A82-8AEF-4610-843C-7ECF3C3EECC6}" srcOrd="0" destOrd="0" presId="urn:microsoft.com/office/officeart/2005/8/layout/list1"/>
    <dgm:cxn modelId="{F5E17F8A-204A-8A42-A40F-C73DD694CDD5}" srcId="{827E7AA4-D7FC-4AB7-9274-9056769D888B}" destId="{4692166B-2676-B84D-9568-6DCBF9198EC9}" srcOrd="7" destOrd="0" parTransId="{4150F20D-E19B-B843-849A-E164330379BD}" sibTransId="{A55DDCC4-5E42-8A40-94C0-45BB2703858A}"/>
    <dgm:cxn modelId="{9B50458E-BDA7-4AE7-9B59-167DD0084121}" srcId="{5B95207B-45FB-464B-9944-BAE47220B6F5}" destId="{A55158D9-5B11-472F-8953-23F4D7CAD319}" srcOrd="0" destOrd="0" parTransId="{748CA421-C048-448C-AF1F-9DB82C7D8825}" sibTransId="{7584059D-8C1A-4672-9011-F10340035037}"/>
    <dgm:cxn modelId="{EFC89395-E106-469E-B9A4-28A68CB2B7E8}" srcId="{827E7AA4-D7FC-4AB7-9274-9056769D888B}" destId="{56EA6223-91E7-454B-AB00-17472C3FC2B3}" srcOrd="6" destOrd="0" parTransId="{F5B3B04F-5D38-43BE-AB54-D6570FA94F1E}" sibTransId="{ED725D6C-2E32-4680-AED6-49F783C61F79}"/>
    <dgm:cxn modelId="{9D42F896-AFB6-475A-A4BF-E696B1C0388D}" srcId="{DDC5B97E-65A2-4C9A-9A3D-8B24EB1ADEE2}" destId="{D6F49AC0-C547-4B91-B987-DB4B69273EE9}" srcOrd="0" destOrd="0" parTransId="{638C9916-B61A-441C-8399-BFC730020D12}" sibTransId="{A2579EB3-7628-41CA-B912-8E6E3C490D7A}"/>
    <dgm:cxn modelId="{23C3EE97-F2A7-4C61-A777-4F5D462C8184}" type="presOf" srcId="{BAFD5575-0666-4197-A51F-DEBB6C8C9CB4}" destId="{3487B26B-B4A5-4894-BEF5-AB1D7C878345}" srcOrd="0" destOrd="0" presId="urn:microsoft.com/office/officeart/2005/8/layout/list1"/>
    <dgm:cxn modelId="{611AB49D-0CED-4713-B4AC-1B6A779073E5}" srcId="{A50F6D96-1E82-4D7F-A250-AD1906929056}" destId="{EDC152E8-855E-466B-8C68-076538CBE6CC}" srcOrd="2" destOrd="0" parTransId="{A953BD38-DF31-48B4-8C82-D3578533A74B}" sibTransId="{C83D295A-89DA-4B42-86ED-69EE4818154E}"/>
    <dgm:cxn modelId="{8A591B9E-C7CD-4137-AE60-4AB9C74C6D39}" srcId="{5B95207B-45FB-464B-9944-BAE47220B6F5}" destId="{5FE009C7-1D72-4126-BF11-B32912F68EE7}" srcOrd="2" destOrd="0" parTransId="{6591FED4-7DE9-48DC-8DA0-7D3AF88CF2F4}" sibTransId="{7129F9BC-B4D9-49F1-8ED6-5F6D7BB68F1A}"/>
    <dgm:cxn modelId="{7388B8A3-A9B0-4D0A-974F-8896144E8C91}" srcId="{EDC152E8-855E-466B-8C68-076538CBE6CC}" destId="{FA5074D1-4D47-49EC-A642-74548B6BE387}" srcOrd="0" destOrd="0" parTransId="{5C5ABF7E-A971-48FD-BEE7-4C2E84FBA3EB}" sibTransId="{2AF34366-AD6C-4513-A28C-CD672C47E056}"/>
    <dgm:cxn modelId="{252682AA-A80C-4013-BC98-C4124E2080B1}" srcId="{A50F6D96-1E82-4D7F-A250-AD1906929056}" destId="{DDC5B97E-65A2-4C9A-9A3D-8B24EB1ADEE2}" srcOrd="4" destOrd="0" parTransId="{AEEFFAD5-2607-426C-B290-4130A7559F02}" sibTransId="{3C3E09E7-FECE-4554-8575-AA94FC36A1D3}"/>
    <dgm:cxn modelId="{E00D4FAE-B1D7-EC41-BC5A-199E00D2BCB9}" srcId="{827E7AA4-D7FC-4AB7-9274-9056769D888B}" destId="{CD9BE499-25B8-7F49-B2B2-27D6A2C03906}" srcOrd="4" destOrd="0" parTransId="{3C5FE9A6-1C21-A342-BCD3-908A6CFA1D55}" sibTransId="{BC31FE3A-181D-D446-A9BE-5B3870E4DEC4}"/>
    <dgm:cxn modelId="{469E43B1-4F47-49E8-8CA6-6C2BC9178015}" type="presOf" srcId="{EB6F98C9-D204-4CB0-B1A9-8D3D5416D9C3}" destId="{4BAEDB2B-B826-4AF6-AA4D-B26BF4E9D998}" srcOrd="0" destOrd="1" presId="urn:microsoft.com/office/officeart/2005/8/layout/list1"/>
    <dgm:cxn modelId="{6FBC4BB3-7E39-4EFC-A8A8-8C4572BC79BB}" type="presOf" srcId="{DDC5B97E-65A2-4C9A-9A3D-8B24EB1ADEE2}" destId="{BF99C77F-6DDF-45B2-A991-62692B3B6BC8}" srcOrd="1" destOrd="0" presId="urn:microsoft.com/office/officeart/2005/8/layout/list1"/>
    <dgm:cxn modelId="{000053B7-5FDD-4CA0-A9D0-45277F935D3F}" type="presOf" srcId="{5FE009C7-1D72-4126-BF11-B32912F68EE7}" destId="{4BAEDB2B-B826-4AF6-AA4D-B26BF4E9D998}" srcOrd="0" destOrd="2" presId="urn:microsoft.com/office/officeart/2005/8/layout/list1"/>
    <dgm:cxn modelId="{C882ADBA-9638-494B-8E54-A95424B3D438}" type="presOf" srcId="{D6F49AC0-C547-4B91-B987-DB4B69273EE9}" destId="{BB621EA1-96A8-4F9E-BC96-94B1327E9EA4}" srcOrd="0" destOrd="0" presId="urn:microsoft.com/office/officeart/2005/8/layout/list1"/>
    <dgm:cxn modelId="{ECAE6ABC-C1FE-46E8-A182-13A659A0F0F5}" type="presOf" srcId="{F2BBFB09-1C74-47E6-8DDE-BAE5A29ED729}" destId="{BB621EA1-96A8-4F9E-BC96-94B1327E9EA4}" srcOrd="0" destOrd="1" presId="urn:microsoft.com/office/officeart/2005/8/layout/list1"/>
    <dgm:cxn modelId="{CCFF2FC1-B49F-4DDE-9E63-F62F892CAE4A}" type="presOf" srcId="{BEE88A44-5EB2-4970-9CDC-DB127F926939}" destId="{1547ADE3-08F6-4941-8CBD-324982CB3538}" srcOrd="0" destOrd="3" presId="urn:microsoft.com/office/officeart/2005/8/layout/list1"/>
    <dgm:cxn modelId="{D6009CC3-5E1F-4EE7-BF12-1B54D5A673EB}" type="presOf" srcId="{194E405A-73B4-48C0-97E1-2060E129DD8D}" destId="{4BAEDB2B-B826-4AF6-AA4D-B26BF4E9D998}" srcOrd="0" destOrd="5" presId="urn:microsoft.com/office/officeart/2005/8/layout/list1"/>
    <dgm:cxn modelId="{0DAC2AC8-D9AC-C647-B5B9-86279D5102EE}" type="presOf" srcId="{4692166B-2676-B84D-9568-6DCBF9198EC9}" destId="{1547ADE3-08F6-4941-8CBD-324982CB3538}" srcOrd="0" destOrd="7" presId="urn:microsoft.com/office/officeart/2005/8/layout/list1"/>
    <dgm:cxn modelId="{0C36FDD0-1BFC-2A42-BA13-0F126F1DF496}" type="presOf" srcId="{CD9BE499-25B8-7F49-B2B2-27D6A2C03906}" destId="{1547ADE3-08F6-4941-8CBD-324982CB3538}" srcOrd="0" destOrd="4" presId="urn:microsoft.com/office/officeart/2005/8/layout/list1"/>
    <dgm:cxn modelId="{9DDD8DD6-847F-4689-B95E-8052ED739C6A}" type="presOf" srcId="{0C5AFBCE-9AA8-42A7-8A00-CC22E93DAC5E}" destId="{68A2B8F5-B148-42F3-9C06-13D44BD6459B}" srcOrd="0" destOrd="0" presId="urn:microsoft.com/office/officeart/2005/8/layout/list1"/>
    <dgm:cxn modelId="{3881E5DB-E0E8-2A42-8D34-B1928712DA35}" srcId="{827E7AA4-D7FC-4AB7-9274-9056769D888B}" destId="{5070F4AA-2324-3249-A6FC-D72736205621}" srcOrd="2" destOrd="0" parTransId="{0EC976EC-C0F3-8C45-9306-2F0C149B65A4}" sibTransId="{71FE48B9-F277-9B4A-BE43-9B6F388A6E18}"/>
    <dgm:cxn modelId="{4C6C86DC-74B0-496A-988E-993070F7BD20}" type="presOf" srcId="{EDC152E8-855E-466B-8C68-076538CBE6CC}" destId="{CFEDCB6E-6269-46F9-B09A-56DA478311D6}" srcOrd="0" destOrd="0" presId="urn:microsoft.com/office/officeart/2005/8/layout/list1"/>
    <dgm:cxn modelId="{910029DD-B900-4B6A-B024-9C9B640FD83A}" type="presOf" srcId="{C18AE0A7-18E8-4A7E-BC4B-A33D7C2008E7}" destId="{1547ADE3-08F6-4941-8CBD-324982CB3538}" srcOrd="0" destOrd="1" presId="urn:microsoft.com/office/officeart/2005/8/layout/list1"/>
    <dgm:cxn modelId="{5A0B0CEC-DB82-4B62-8F03-8B307B5E854E}" type="presOf" srcId="{6C6EE9DC-315B-49F5-AA38-1D8245C28196}" destId="{BDA7A14C-96C8-43A4-B4EE-8D2A786A012D}" srcOrd="1" destOrd="0" presId="urn:microsoft.com/office/officeart/2005/8/layout/list1"/>
    <dgm:cxn modelId="{A36CBDF8-183C-49C1-940E-6055E5116383}" type="presOf" srcId="{FA5074D1-4D47-49EC-A642-74548B6BE387}" destId="{437CB1ED-BED5-4380-9A0A-89E0D8FB6685}" srcOrd="0" destOrd="0" presId="urn:microsoft.com/office/officeart/2005/8/layout/list1"/>
    <dgm:cxn modelId="{D091DDFD-3406-4C64-92D1-F6773434FCC0}" srcId="{827E7AA4-D7FC-4AB7-9274-9056769D888B}" destId="{BEE88A44-5EB2-4970-9CDC-DB127F926939}" srcOrd="3" destOrd="0" parTransId="{DABB53D2-94C7-4826-86AB-E08C4F12FA37}" sibTransId="{8A4E69F0-5DC7-4886-8E6F-3B8BCCE9C5D7}"/>
    <dgm:cxn modelId="{2A069CF2-C004-4599-A226-74FEDE5045C9}" type="presParOf" srcId="{5092DB78-436E-42CE-B652-1144F3EDBEA3}" destId="{7A1FAE08-EB75-4502-B51A-9874269C2E7B}" srcOrd="0" destOrd="0" presId="urn:microsoft.com/office/officeart/2005/8/layout/list1"/>
    <dgm:cxn modelId="{FD85C259-6296-4C43-ACA2-054B2096B872}" type="presParOf" srcId="{7A1FAE08-EB75-4502-B51A-9874269C2E7B}" destId="{214B3C88-3643-4F47-BE37-392E943E7F23}" srcOrd="0" destOrd="0" presId="urn:microsoft.com/office/officeart/2005/8/layout/list1"/>
    <dgm:cxn modelId="{CE201311-E516-4213-B42B-36AFF567C5AB}" type="presParOf" srcId="{7A1FAE08-EB75-4502-B51A-9874269C2E7B}" destId="{E7C2FD99-218A-45D2-A38B-65BEF3CFEA44}" srcOrd="1" destOrd="0" presId="urn:microsoft.com/office/officeart/2005/8/layout/list1"/>
    <dgm:cxn modelId="{27D3457F-8A91-48C5-82F4-2F2AF0564C27}" type="presParOf" srcId="{5092DB78-436E-42CE-B652-1144F3EDBEA3}" destId="{E73A8C59-2074-47B4-A65C-5EEF3FEDBDC3}" srcOrd="1" destOrd="0" presId="urn:microsoft.com/office/officeart/2005/8/layout/list1"/>
    <dgm:cxn modelId="{C1449C9C-A0EA-41C9-B9C6-AEB1C881B71E}" type="presParOf" srcId="{5092DB78-436E-42CE-B652-1144F3EDBEA3}" destId="{4BAEDB2B-B826-4AF6-AA4D-B26BF4E9D998}" srcOrd="2" destOrd="0" presId="urn:microsoft.com/office/officeart/2005/8/layout/list1"/>
    <dgm:cxn modelId="{E29399EE-3DDB-474B-A77B-BCDC2518C877}" type="presParOf" srcId="{5092DB78-436E-42CE-B652-1144F3EDBEA3}" destId="{9FFFEE88-7636-4C06-B298-F4990BC80B86}" srcOrd="3" destOrd="0" presId="urn:microsoft.com/office/officeart/2005/8/layout/list1"/>
    <dgm:cxn modelId="{4EB40B0E-4C49-4A27-9112-C3F83D7B14C3}" type="presParOf" srcId="{5092DB78-436E-42CE-B652-1144F3EDBEA3}" destId="{906E89E7-E800-491C-A4DD-2870CD42EFC9}" srcOrd="4" destOrd="0" presId="urn:microsoft.com/office/officeart/2005/8/layout/list1"/>
    <dgm:cxn modelId="{14667579-0B82-4853-9B8F-F168E708C3BB}" type="presParOf" srcId="{906E89E7-E800-491C-A4DD-2870CD42EFC9}" destId="{64919832-3AC8-4EA2-BB13-E29570EE4DDD}" srcOrd="0" destOrd="0" presId="urn:microsoft.com/office/officeart/2005/8/layout/list1"/>
    <dgm:cxn modelId="{5A31BB53-06DB-4748-A89B-E0F1E276ABE7}" type="presParOf" srcId="{906E89E7-E800-491C-A4DD-2870CD42EFC9}" destId="{BF2C1292-9C47-4740-8F06-DC7760465571}" srcOrd="1" destOrd="0" presId="urn:microsoft.com/office/officeart/2005/8/layout/list1"/>
    <dgm:cxn modelId="{F51C29EE-4510-4E45-883C-CA542C4ED558}" type="presParOf" srcId="{5092DB78-436E-42CE-B652-1144F3EDBEA3}" destId="{9F4D6251-F35F-4B50-BADE-A13A47DBAC6F}" srcOrd="5" destOrd="0" presId="urn:microsoft.com/office/officeart/2005/8/layout/list1"/>
    <dgm:cxn modelId="{56AA6113-A0FC-47B2-BCDA-0A4CDA4BCF5F}" type="presParOf" srcId="{5092DB78-436E-42CE-B652-1144F3EDBEA3}" destId="{1547ADE3-08F6-4941-8CBD-324982CB3538}" srcOrd="6" destOrd="0" presId="urn:microsoft.com/office/officeart/2005/8/layout/list1"/>
    <dgm:cxn modelId="{BA3F499C-3F5E-4991-BE95-480F9C7C17A5}" type="presParOf" srcId="{5092DB78-436E-42CE-B652-1144F3EDBEA3}" destId="{5D91AE6C-9887-475C-92B9-08EDF685093A}" srcOrd="7" destOrd="0" presId="urn:microsoft.com/office/officeart/2005/8/layout/list1"/>
    <dgm:cxn modelId="{A698D172-2A10-41CB-9D51-E7B0B27C5E55}" type="presParOf" srcId="{5092DB78-436E-42CE-B652-1144F3EDBEA3}" destId="{B739E261-71FA-4B32-AF8A-644533D20A94}" srcOrd="8" destOrd="0" presId="urn:microsoft.com/office/officeart/2005/8/layout/list1"/>
    <dgm:cxn modelId="{D5E51622-B8EE-43D5-9D22-CCDA138E8353}" type="presParOf" srcId="{B739E261-71FA-4B32-AF8A-644533D20A94}" destId="{CFEDCB6E-6269-46F9-B09A-56DA478311D6}" srcOrd="0" destOrd="0" presId="urn:microsoft.com/office/officeart/2005/8/layout/list1"/>
    <dgm:cxn modelId="{D2289246-FA25-4960-80B7-295E0C512350}" type="presParOf" srcId="{B739E261-71FA-4B32-AF8A-644533D20A94}" destId="{568E0F6F-0452-43AB-B4F6-D8D37B61FCDD}" srcOrd="1" destOrd="0" presId="urn:microsoft.com/office/officeart/2005/8/layout/list1"/>
    <dgm:cxn modelId="{A9ACDB02-971F-4FDA-95F7-6FE1E2A3DA7D}" type="presParOf" srcId="{5092DB78-436E-42CE-B652-1144F3EDBEA3}" destId="{56A576CB-502D-4E8B-816E-547E2F36B8FC}" srcOrd="9" destOrd="0" presId="urn:microsoft.com/office/officeart/2005/8/layout/list1"/>
    <dgm:cxn modelId="{C9DC7670-D459-41C8-839E-262681D6A675}" type="presParOf" srcId="{5092DB78-436E-42CE-B652-1144F3EDBEA3}" destId="{437CB1ED-BED5-4380-9A0A-89E0D8FB6685}" srcOrd="10" destOrd="0" presId="urn:microsoft.com/office/officeart/2005/8/layout/list1"/>
    <dgm:cxn modelId="{9479BDA3-9A13-47DD-B8C1-19FD1CCA7FDB}" type="presParOf" srcId="{5092DB78-436E-42CE-B652-1144F3EDBEA3}" destId="{E05FACDC-C010-483B-BF2F-26D46EE64DC1}" srcOrd="11" destOrd="0" presId="urn:microsoft.com/office/officeart/2005/8/layout/list1"/>
    <dgm:cxn modelId="{9544F556-3884-40CD-9993-9BBD668C7CB1}" type="presParOf" srcId="{5092DB78-436E-42CE-B652-1144F3EDBEA3}" destId="{BB99D09A-376C-4CF6-837E-ED226976F808}" srcOrd="12" destOrd="0" presId="urn:microsoft.com/office/officeart/2005/8/layout/list1"/>
    <dgm:cxn modelId="{0E2373A1-E311-4368-802E-3D901B45C4A8}" type="presParOf" srcId="{BB99D09A-376C-4CF6-837E-ED226976F808}" destId="{68A2B8F5-B148-42F3-9C06-13D44BD6459B}" srcOrd="0" destOrd="0" presId="urn:microsoft.com/office/officeart/2005/8/layout/list1"/>
    <dgm:cxn modelId="{72AA8354-34C5-4665-8AD1-16E6127D0437}" type="presParOf" srcId="{BB99D09A-376C-4CF6-837E-ED226976F808}" destId="{23CBAA82-B413-4090-903C-9CFDA0CFA0CB}" srcOrd="1" destOrd="0" presId="urn:microsoft.com/office/officeart/2005/8/layout/list1"/>
    <dgm:cxn modelId="{200CE3E0-39B7-4998-9357-0A861348CBBF}" type="presParOf" srcId="{5092DB78-436E-42CE-B652-1144F3EDBEA3}" destId="{599576E1-6911-4136-BE36-3891EED6F8CF}" srcOrd="13" destOrd="0" presId="urn:microsoft.com/office/officeart/2005/8/layout/list1"/>
    <dgm:cxn modelId="{41B32119-327E-4E73-B235-268F77F7335E}" type="presParOf" srcId="{5092DB78-436E-42CE-B652-1144F3EDBEA3}" destId="{3487B26B-B4A5-4894-BEF5-AB1D7C878345}" srcOrd="14" destOrd="0" presId="urn:microsoft.com/office/officeart/2005/8/layout/list1"/>
    <dgm:cxn modelId="{C741F8EF-B95D-48C4-921B-E2F61B73ADCC}" type="presParOf" srcId="{5092DB78-436E-42CE-B652-1144F3EDBEA3}" destId="{2881D97C-380A-480A-BDD5-75C8852AD9FE}" srcOrd="15" destOrd="0" presId="urn:microsoft.com/office/officeart/2005/8/layout/list1"/>
    <dgm:cxn modelId="{5798408D-0ACC-4BAC-A16A-F10F401EFA28}" type="presParOf" srcId="{5092DB78-436E-42CE-B652-1144F3EDBEA3}" destId="{FB52517E-C0EE-45CA-AC46-3E7D3A2D4DF0}" srcOrd="16" destOrd="0" presId="urn:microsoft.com/office/officeart/2005/8/layout/list1"/>
    <dgm:cxn modelId="{3405FF07-9469-4924-9D61-A32C1BE0DA64}" type="presParOf" srcId="{FB52517E-C0EE-45CA-AC46-3E7D3A2D4DF0}" destId="{DFB12C35-D1DC-4A24-98D9-C713E10AEA70}" srcOrd="0" destOrd="0" presId="urn:microsoft.com/office/officeart/2005/8/layout/list1"/>
    <dgm:cxn modelId="{B1B0AF3F-D86B-4C33-A59E-378E26124105}" type="presParOf" srcId="{FB52517E-C0EE-45CA-AC46-3E7D3A2D4DF0}" destId="{BF99C77F-6DDF-45B2-A991-62692B3B6BC8}" srcOrd="1" destOrd="0" presId="urn:microsoft.com/office/officeart/2005/8/layout/list1"/>
    <dgm:cxn modelId="{463D5FDD-8E9A-46AC-859F-118054BD65A9}" type="presParOf" srcId="{5092DB78-436E-42CE-B652-1144F3EDBEA3}" destId="{7B640F3E-8767-4CAF-9663-196CD4C09BF3}" srcOrd="17" destOrd="0" presId="urn:microsoft.com/office/officeart/2005/8/layout/list1"/>
    <dgm:cxn modelId="{831EC3EC-BCE5-4E6E-9C68-CC64F198F580}" type="presParOf" srcId="{5092DB78-436E-42CE-B652-1144F3EDBEA3}" destId="{BB621EA1-96A8-4F9E-BC96-94B1327E9EA4}" srcOrd="18" destOrd="0" presId="urn:microsoft.com/office/officeart/2005/8/layout/list1"/>
    <dgm:cxn modelId="{684CAA74-775C-4DC6-8644-06AE0991EA96}" type="presParOf" srcId="{5092DB78-436E-42CE-B652-1144F3EDBEA3}" destId="{F2F1C2DC-DFDA-4A66-8A53-DE5EBE6D17D0}" srcOrd="19" destOrd="0" presId="urn:microsoft.com/office/officeart/2005/8/layout/list1"/>
    <dgm:cxn modelId="{C7E1FA7B-B5FE-46C0-80EF-3F0DC2391D4D}" type="presParOf" srcId="{5092DB78-436E-42CE-B652-1144F3EDBEA3}" destId="{ECAEFA00-85B7-4B8A-9747-A0CC5F18F08B}" srcOrd="20" destOrd="0" presId="urn:microsoft.com/office/officeart/2005/8/layout/list1"/>
    <dgm:cxn modelId="{FD3E6268-2722-4C15-B1E8-C6CB4ABE3621}" type="presParOf" srcId="{ECAEFA00-85B7-4B8A-9747-A0CC5F18F08B}" destId="{14CDE696-AE01-40A3-8276-ACB63F23E92C}" srcOrd="0" destOrd="0" presId="urn:microsoft.com/office/officeart/2005/8/layout/list1"/>
    <dgm:cxn modelId="{60DAD61D-FE3F-4A82-8CA1-BFC4F909726F}" type="presParOf" srcId="{ECAEFA00-85B7-4B8A-9747-A0CC5F18F08B}" destId="{BDA7A14C-96C8-43A4-B4EE-8D2A786A012D}" srcOrd="1" destOrd="0" presId="urn:microsoft.com/office/officeart/2005/8/layout/list1"/>
    <dgm:cxn modelId="{83CFDF9E-0BBD-4C18-B131-F094E528C1E8}" type="presParOf" srcId="{5092DB78-436E-42CE-B652-1144F3EDBEA3}" destId="{CE0AF752-628F-445C-AB9A-D4DB23EEB0E4}" srcOrd="21" destOrd="0" presId="urn:microsoft.com/office/officeart/2005/8/layout/list1"/>
    <dgm:cxn modelId="{13A5351B-4A27-4EF5-A4AD-FB18E37CBF0B}" type="presParOf" srcId="{5092DB78-436E-42CE-B652-1144F3EDBEA3}" destId="{407E3A82-8AEF-4610-843C-7ECF3C3EECC6}" srcOrd="22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A50F6D96-1E82-4D7F-A250-AD1906929056}" type="doc">
      <dgm:prSet loTypeId="urn:microsoft.com/office/officeart/2005/8/layout/list1" loCatId="list" qsTypeId="urn:microsoft.com/office/officeart/2005/8/quickstyle/simple5" qsCatId="simple" csTypeId="urn:microsoft.com/office/officeart/2005/8/colors/accent3_1" csCatId="accent3" phldr="1"/>
      <dgm:spPr/>
      <dgm:t>
        <a:bodyPr/>
        <a:lstStyle/>
        <a:p>
          <a:endParaRPr lang="pt-BR"/>
        </a:p>
      </dgm:t>
    </dgm:pt>
    <dgm:pt modelId="{827E7AA4-D7FC-4AB7-9274-9056769D888B}">
      <dgm:prSet phldrT="[Texto]"/>
      <dgm:spPr/>
      <dgm:t>
        <a:bodyPr/>
        <a:lstStyle/>
        <a:p>
          <a:r>
            <a:rPr lang="pt-BR" dirty="0"/>
            <a:t>Resultado</a:t>
          </a:r>
        </a:p>
      </dgm:t>
    </dgm:pt>
    <dgm:pt modelId="{95F67631-D3CB-4295-8BD2-1FCC1C66CA66}" type="parTrans" cxnId="{1D2FE209-77C8-498C-855C-6890A1A6BBC8}">
      <dgm:prSet/>
      <dgm:spPr/>
      <dgm:t>
        <a:bodyPr/>
        <a:lstStyle/>
        <a:p>
          <a:endParaRPr lang="en-US"/>
        </a:p>
      </dgm:t>
    </dgm:pt>
    <dgm:pt modelId="{64A88C82-5A47-4749-80C8-662173DFA20B}" type="sibTrans" cxnId="{1D2FE209-77C8-498C-855C-6890A1A6BBC8}">
      <dgm:prSet/>
      <dgm:spPr/>
      <dgm:t>
        <a:bodyPr/>
        <a:lstStyle/>
        <a:p>
          <a:endParaRPr lang="en-US"/>
        </a:p>
      </dgm:t>
    </dgm:pt>
    <dgm:pt modelId="{64BC5C10-0FAB-4EAD-B457-861E5EC2AD76}">
      <dgm:prSet phldrT="[Texto]"/>
      <dgm:spPr/>
      <dgm:t>
        <a:bodyPr/>
        <a:lstStyle/>
        <a:p>
          <a:r>
            <a:rPr lang="pt-BR" dirty="0"/>
            <a:t>Tipo e Código da abrangência</a:t>
          </a:r>
        </a:p>
      </dgm:t>
    </dgm:pt>
    <dgm:pt modelId="{B439477C-EFA5-48A4-8119-637430C977C4}" type="parTrans" cxnId="{4BD3BD5E-964E-4739-AAF5-069EF0AAF74E}">
      <dgm:prSet/>
      <dgm:spPr/>
      <dgm:t>
        <a:bodyPr/>
        <a:lstStyle/>
        <a:p>
          <a:endParaRPr lang="en-US"/>
        </a:p>
      </dgm:t>
    </dgm:pt>
    <dgm:pt modelId="{8BFF5285-DAE2-43F5-A0BE-7BFA9BB64192}" type="sibTrans" cxnId="{4BD3BD5E-964E-4739-AAF5-069EF0AAF74E}">
      <dgm:prSet/>
      <dgm:spPr/>
      <dgm:t>
        <a:bodyPr/>
        <a:lstStyle/>
        <a:p>
          <a:endParaRPr lang="en-US"/>
        </a:p>
      </dgm:t>
    </dgm:pt>
    <dgm:pt modelId="{C18AE0A7-18E8-4A7E-BC4B-A33D7C2008E7}">
      <dgm:prSet phldrT="[Texto]"/>
      <dgm:spPr/>
      <dgm:t>
        <a:bodyPr/>
        <a:lstStyle/>
        <a:p>
          <a:r>
            <a:rPr lang="pt-BR" dirty="0"/>
            <a:t>Data e Hora da Totalização</a:t>
          </a:r>
        </a:p>
      </dgm:t>
    </dgm:pt>
    <dgm:pt modelId="{1A97AF68-4257-4604-835D-7C6CDD80612E}" type="parTrans" cxnId="{3924862C-BE93-4D62-9451-11FD400EE171}">
      <dgm:prSet/>
      <dgm:spPr/>
      <dgm:t>
        <a:bodyPr/>
        <a:lstStyle/>
        <a:p>
          <a:endParaRPr lang="en-US"/>
        </a:p>
      </dgm:t>
    </dgm:pt>
    <dgm:pt modelId="{2FBD8BBC-314B-44A7-AFDF-0D9F02680F48}" type="sibTrans" cxnId="{3924862C-BE93-4D62-9451-11FD400EE171}">
      <dgm:prSet/>
      <dgm:spPr/>
      <dgm:t>
        <a:bodyPr/>
        <a:lstStyle/>
        <a:p>
          <a:endParaRPr lang="en-US"/>
        </a:p>
      </dgm:t>
    </dgm:pt>
    <dgm:pt modelId="{BEE88A44-5EB2-4970-9CDC-DB127F926939}">
      <dgm:prSet phldrT="[Texto]"/>
      <dgm:spPr/>
      <dgm:t>
        <a:bodyPr/>
        <a:lstStyle/>
        <a:p>
          <a:r>
            <a:rPr lang="pt-BR" dirty="0"/>
            <a:t>Quantitativos e </a:t>
          </a:r>
          <a:r>
            <a:rPr lang="pt-BR" b="1" dirty="0"/>
            <a:t>porcentagens</a:t>
          </a:r>
          <a:r>
            <a:rPr lang="pt-BR" dirty="0"/>
            <a:t> diversos de </a:t>
          </a:r>
          <a:r>
            <a:rPr lang="pt-BR" b="1" dirty="0"/>
            <a:t>seções</a:t>
          </a:r>
          <a:r>
            <a:rPr lang="pt-BR" dirty="0"/>
            <a:t>, de </a:t>
          </a:r>
          <a:r>
            <a:rPr lang="pt-BR" b="1" dirty="0"/>
            <a:t>eleitorado</a:t>
          </a:r>
          <a:r>
            <a:rPr lang="pt-BR" dirty="0"/>
            <a:t>, de comparecimento e de abstenção</a:t>
          </a:r>
        </a:p>
      </dgm:t>
    </dgm:pt>
    <dgm:pt modelId="{DABB53D2-94C7-4826-86AB-E08C4F12FA37}" type="parTrans" cxnId="{D091DDFD-3406-4C64-92D1-F6773434FCC0}">
      <dgm:prSet/>
      <dgm:spPr/>
      <dgm:t>
        <a:bodyPr/>
        <a:lstStyle/>
        <a:p>
          <a:endParaRPr lang="en-US"/>
        </a:p>
      </dgm:t>
    </dgm:pt>
    <dgm:pt modelId="{8A4E69F0-5DC7-4886-8E6F-3B8BCCE9C5D7}" type="sibTrans" cxnId="{D091DDFD-3406-4C64-92D1-F6773434FCC0}">
      <dgm:prSet/>
      <dgm:spPr/>
      <dgm:t>
        <a:bodyPr/>
        <a:lstStyle/>
        <a:p>
          <a:endParaRPr lang="en-US"/>
        </a:p>
      </dgm:t>
    </dgm:pt>
    <dgm:pt modelId="{56EA6223-91E7-454B-AB00-17472C3FC2B3}">
      <dgm:prSet phldrT="[Texto]"/>
      <dgm:spPr/>
      <dgm:t>
        <a:bodyPr/>
        <a:lstStyle/>
        <a:p>
          <a:r>
            <a:rPr lang="pt-BR" dirty="0"/>
            <a:t>Quantitativos e </a:t>
          </a:r>
          <a:r>
            <a:rPr lang="pt-BR" b="1" dirty="0"/>
            <a:t>porcentagens</a:t>
          </a:r>
          <a:r>
            <a:rPr lang="pt-BR" dirty="0"/>
            <a:t>: </a:t>
          </a:r>
          <a:r>
            <a:rPr lang="pt-BR" b="1" dirty="0"/>
            <a:t>votos sem candidato para votar</a:t>
          </a:r>
          <a:r>
            <a:rPr lang="pt-BR" dirty="0"/>
            <a:t>, votos válidos, nulos, </a:t>
          </a:r>
          <a:r>
            <a:rPr lang="pt-BR" b="1" dirty="0"/>
            <a:t>nulos técnicos</a:t>
          </a:r>
          <a:r>
            <a:rPr lang="pt-BR" dirty="0"/>
            <a:t>, brancos, anulados, </a:t>
          </a:r>
          <a:r>
            <a:rPr lang="pt-BR" b="1" dirty="0"/>
            <a:t>anulados sub judice</a:t>
          </a:r>
          <a:r>
            <a:rPr lang="pt-BR" dirty="0"/>
            <a:t>, pendentes, nominais e de legenda</a:t>
          </a:r>
        </a:p>
      </dgm:t>
    </dgm:pt>
    <dgm:pt modelId="{F5B3B04F-5D38-43BE-AB54-D6570FA94F1E}" type="parTrans" cxnId="{EFC89395-E106-469E-B9A4-28A68CB2B7E8}">
      <dgm:prSet/>
      <dgm:spPr/>
      <dgm:t>
        <a:bodyPr/>
        <a:lstStyle/>
        <a:p>
          <a:endParaRPr lang="en-US"/>
        </a:p>
      </dgm:t>
    </dgm:pt>
    <dgm:pt modelId="{ED725D6C-2E32-4680-AED6-49F783C61F79}" type="sibTrans" cxnId="{EFC89395-E106-469E-B9A4-28A68CB2B7E8}">
      <dgm:prSet/>
      <dgm:spPr/>
      <dgm:t>
        <a:bodyPr/>
        <a:lstStyle/>
        <a:p>
          <a:endParaRPr lang="en-US"/>
        </a:p>
      </dgm:t>
    </dgm:pt>
    <dgm:pt modelId="{6C6EE9DC-315B-49F5-AA38-1D8245C28196}">
      <dgm:prSet phldrT="[Texto]"/>
      <dgm:spPr/>
      <dgm:t>
        <a:bodyPr/>
        <a:lstStyle/>
        <a:p>
          <a:r>
            <a:rPr lang="pt-BR" dirty="0"/>
            <a:t>Candidatos</a:t>
          </a:r>
        </a:p>
      </dgm:t>
    </dgm:pt>
    <dgm:pt modelId="{8A88B434-5C1F-46C4-A409-6BB6E7551779}" type="parTrans" cxnId="{F94F8F73-EFCA-4541-8A82-02BE75240B7B}">
      <dgm:prSet/>
      <dgm:spPr/>
      <dgm:t>
        <a:bodyPr/>
        <a:lstStyle/>
        <a:p>
          <a:endParaRPr lang="en-US"/>
        </a:p>
      </dgm:t>
    </dgm:pt>
    <dgm:pt modelId="{6F53A6EB-F4BB-4D3D-9709-5FA6E5F407A5}" type="sibTrans" cxnId="{F94F8F73-EFCA-4541-8A82-02BE75240B7B}">
      <dgm:prSet/>
      <dgm:spPr/>
      <dgm:t>
        <a:bodyPr/>
        <a:lstStyle/>
        <a:p>
          <a:endParaRPr lang="en-US"/>
        </a:p>
      </dgm:t>
    </dgm:pt>
    <dgm:pt modelId="{2F2A0BFF-834F-4F99-A3F6-6921FA730184}">
      <dgm:prSet phldrT="[Texto]"/>
      <dgm:spPr/>
      <dgm:t>
        <a:bodyPr/>
        <a:lstStyle/>
        <a:p>
          <a:r>
            <a:rPr lang="pt-BR" dirty="0"/>
            <a:t>Classificação, Número e Nome do candidato</a:t>
          </a:r>
        </a:p>
      </dgm:t>
    </dgm:pt>
    <dgm:pt modelId="{001D2B9E-8C51-4615-B6F3-79738CCDAC0C}" type="parTrans" cxnId="{E4731B0B-ADE6-4543-B349-1047B8B2E145}">
      <dgm:prSet/>
      <dgm:spPr/>
      <dgm:t>
        <a:bodyPr/>
        <a:lstStyle/>
        <a:p>
          <a:endParaRPr lang="pt-BR"/>
        </a:p>
      </dgm:t>
    </dgm:pt>
    <dgm:pt modelId="{AFD32A17-6AC4-481A-977A-F4F2ABA5E4DB}" type="sibTrans" cxnId="{E4731B0B-ADE6-4543-B349-1047B8B2E145}">
      <dgm:prSet/>
      <dgm:spPr/>
      <dgm:t>
        <a:bodyPr/>
        <a:lstStyle/>
        <a:p>
          <a:endParaRPr lang="pt-BR"/>
        </a:p>
      </dgm:t>
    </dgm:pt>
    <dgm:pt modelId="{4692166B-2676-B84D-9568-6DCBF9198EC9}">
      <dgm:prSet phldrT="[Texto]"/>
      <dgm:spPr/>
      <dgm:t>
        <a:bodyPr/>
        <a:lstStyle/>
        <a:p>
          <a:r>
            <a:rPr lang="pt-BR" dirty="0"/>
            <a:t>Indicativo de totalização final</a:t>
          </a:r>
        </a:p>
      </dgm:t>
    </dgm:pt>
    <dgm:pt modelId="{4150F20D-E19B-B843-849A-E164330379BD}" type="parTrans" cxnId="{F5E17F8A-204A-8A42-A40F-C73DD694CDD5}">
      <dgm:prSet/>
      <dgm:spPr/>
      <dgm:t>
        <a:bodyPr/>
        <a:lstStyle/>
        <a:p>
          <a:endParaRPr lang="en-US"/>
        </a:p>
      </dgm:t>
    </dgm:pt>
    <dgm:pt modelId="{A55DDCC4-5E42-8A40-94C0-45BB2703858A}" type="sibTrans" cxnId="{F5E17F8A-204A-8A42-A40F-C73DD694CDD5}">
      <dgm:prSet/>
      <dgm:spPr/>
      <dgm:t>
        <a:bodyPr/>
        <a:lstStyle/>
        <a:p>
          <a:endParaRPr lang="en-US"/>
        </a:p>
      </dgm:t>
    </dgm:pt>
    <dgm:pt modelId="{9C9C3919-96C0-F141-826E-9940643A2061}">
      <dgm:prSet phldrT="[Texto]"/>
      <dgm:spPr/>
      <dgm:t>
        <a:bodyPr/>
        <a:lstStyle/>
        <a:p>
          <a:r>
            <a:rPr lang="pt-BR" dirty="0"/>
            <a:t>Indicativo se eleito e </a:t>
          </a:r>
          <a:r>
            <a:rPr lang="pt-BR" b="1" dirty="0"/>
            <a:t>situação de totalização </a:t>
          </a:r>
        </a:p>
      </dgm:t>
    </dgm:pt>
    <dgm:pt modelId="{E2E291C1-E1B8-1F42-A2D6-81C6B19C8EA6}" type="parTrans" cxnId="{CBBA2F49-9A87-B441-898B-3CD2D5B0DE03}">
      <dgm:prSet/>
      <dgm:spPr/>
      <dgm:t>
        <a:bodyPr/>
        <a:lstStyle/>
        <a:p>
          <a:endParaRPr lang="en-US"/>
        </a:p>
      </dgm:t>
    </dgm:pt>
    <dgm:pt modelId="{C78483B7-640C-074D-8190-110591A59AEB}" type="sibTrans" cxnId="{CBBA2F49-9A87-B441-898B-3CD2D5B0DE03}">
      <dgm:prSet/>
      <dgm:spPr/>
      <dgm:t>
        <a:bodyPr/>
        <a:lstStyle/>
        <a:p>
          <a:endParaRPr lang="en-US"/>
        </a:p>
      </dgm:t>
    </dgm:pt>
    <dgm:pt modelId="{6342B674-D091-46C8-B4FD-40A0B3254ED9}">
      <dgm:prSet phldrT="[Texto]"/>
      <dgm:spPr/>
      <dgm:t>
        <a:bodyPr/>
        <a:lstStyle/>
        <a:p>
          <a:r>
            <a:rPr lang="pt-BR" dirty="0"/>
            <a:t>Quantidade e </a:t>
          </a:r>
          <a:r>
            <a:rPr lang="pt-BR" b="1" dirty="0"/>
            <a:t>porcentagem</a:t>
          </a:r>
          <a:r>
            <a:rPr lang="pt-BR" dirty="0"/>
            <a:t> dos </a:t>
          </a:r>
          <a:r>
            <a:rPr lang="pt-BR" b="1" dirty="0"/>
            <a:t>votos apurados</a:t>
          </a:r>
        </a:p>
      </dgm:t>
    </dgm:pt>
    <dgm:pt modelId="{D5EDBD39-A7D4-4F59-AF59-F1132B1CD855}" type="parTrans" cxnId="{E6D13219-A1F9-4239-8994-C9B5D1475F7E}">
      <dgm:prSet/>
      <dgm:spPr/>
      <dgm:t>
        <a:bodyPr/>
        <a:lstStyle/>
        <a:p>
          <a:endParaRPr lang="pt-BR"/>
        </a:p>
      </dgm:t>
    </dgm:pt>
    <dgm:pt modelId="{22571459-82B5-4709-8FBE-34B706B44A14}" type="sibTrans" cxnId="{E6D13219-A1F9-4239-8994-C9B5D1475F7E}">
      <dgm:prSet/>
      <dgm:spPr/>
      <dgm:t>
        <a:bodyPr/>
        <a:lstStyle/>
        <a:p>
          <a:endParaRPr lang="pt-BR"/>
        </a:p>
      </dgm:t>
    </dgm:pt>
    <dgm:pt modelId="{CD9BE499-25B8-7F49-B2B2-27D6A2C03906}">
      <dgm:prSet phldrT="[Texto]"/>
      <dgm:spPr/>
      <dgm:t>
        <a:bodyPr/>
        <a:lstStyle/>
        <a:p>
          <a:r>
            <a:rPr lang="pt-BR" dirty="0"/>
            <a:t>Numero de vagas disputadas para o cargo</a:t>
          </a:r>
        </a:p>
      </dgm:t>
    </dgm:pt>
    <dgm:pt modelId="{3C5FE9A6-1C21-A342-BCD3-908A6CFA1D55}" type="parTrans" cxnId="{E00D4FAE-B1D7-EC41-BC5A-199E00D2BCB9}">
      <dgm:prSet/>
      <dgm:spPr/>
      <dgm:t>
        <a:bodyPr/>
        <a:lstStyle/>
        <a:p>
          <a:endParaRPr lang="pt-BR"/>
        </a:p>
      </dgm:t>
    </dgm:pt>
    <dgm:pt modelId="{BC31FE3A-181D-D446-A9BE-5B3870E4DEC4}" type="sibTrans" cxnId="{E00D4FAE-B1D7-EC41-BC5A-199E00D2BCB9}">
      <dgm:prSet/>
      <dgm:spPr/>
      <dgm:t>
        <a:bodyPr/>
        <a:lstStyle/>
        <a:p>
          <a:endParaRPr lang="pt-BR"/>
        </a:p>
      </dgm:t>
    </dgm:pt>
    <dgm:pt modelId="{286DA0B4-80B0-3A42-8BAA-ADEE594D13D8}">
      <dgm:prSet phldrT="[Texto]"/>
      <dgm:spPr/>
      <dgm:t>
        <a:bodyPr/>
        <a:lstStyle/>
        <a:p>
          <a:r>
            <a:rPr lang="pt-BR" dirty="0"/>
            <a:t>Código da Eleição, Turno e Fase</a:t>
          </a:r>
        </a:p>
      </dgm:t>
    </dgm:pt>
    <dgm:pt modelId="{4E4071EF-D80D-D84B-BA74-5D7F0BD711F4}" type="parTrans" cxnId="{389788DE-7B4F-1E44-BD61-591AD48E122F}">
      <dgm:prSet/>
      <dgm:spPr/>
      <dgm:t>
        <a:bodyPr/>
        <a:lstStyle/>
        <a:p>
          <a:endParaRPr lang="pt-BR"/>
        </a:p>
      </dgm:t>
    </dgm:pt>
    <dgm:pt modelId="{604A818B-51E3-BD49-8FF8-AFF105BC5687}" type="sibTrans" cxnId="{389788DE-7B4F-1E44-BD61-591AD48E122F}">
      <dgm:prSet/>
      <dgm:spPr/>
      <dgm:t>
        <a:bodyPr/>
        <a:lstStyle/>
        <a:p>
          <a:endParaRPr lang="pt-BR"/>
        </a:p>
      </dgm:t>
    </dgm:pt>
    <dgm:pt modelId="{771B92B4-0257-4246-8F85-42621E3884B4}">
      <dgm:prSet/>
      <dgm:spPr/>
      <dgm:t>
        <a:bodyPr/>
        <a:lstStyle/>
        <a:p>
          <a:r>
            <a:rPr lang="pt-BR" dirty="0"/>
            <a:t>Cargo</a:t>
          </a:r>
        </a:p>
      </dgm:t>
    </dgm:pt>
    <dgm:pt modelId="{B0BFFB25-8025-8C41-B149-6BE04284D629}" type="parTrans" cxnId="{C19DD7EC-5F14-5A48-8211-588B06EEEEB3}">
      <dgm:prSet/>
      <dgm:spPr/>
      <dgm:t>
        <a:bodyPr/>
        <a:lstStyle/>
        <a:p>
          <a:endParaRPr lang="pt-BR"/>
        </a:p>
      </dgm:t>
    </dgm:pt>
    <dgm:pt modelId="{6612866D-703C-8F46-A1E5-4FD7785C6440}" type="sibTrans" cxnId="{C19DD7EC-5F14-5A48-8211-588B06EEEEB3}">
      <dgm:prSet/>
      <dgm:spPr/>
      <dgm:t>
        <a:bodyPr/>
        <a:lstStyle/>
        <a:p>
          <a:endParaRPr lang="pt-BR"/>
        </a:p>
      </dgm:t>
    </dgm:pt>
    <dgm:pt modelId="{89D800B0-9F39-114C-94C1-DD46157394A9}">
      <dgm:prSet/>
      <dgm:spPr/>
      <dgm:t>
        <a:bodyPr/>
        <a:lstStyle/>
        <a:p>
          <a:r>
            <a:rPr lang="pt-BR" dirty="0"/>
            <a:t>Data e Hora da geração</a:t>
          </a:r>
        </a:p>
      </dgm:t>
    </dgm:pt>
    <dgm:pt modelId="{BB7C8C04-1E73-2B4D-AD3E-0A4592796AD3}" type="parTrans" cxnId="{E182514A-876A-2A4D-A283-3422F8D3AC4A}">
      <dgm:prSet/>
      <dgm:spPr/>
      <dgm:t>
        <a:bodyPr/>
        <a:lstStyle/>
        <a:p>
          <a:endParaRPr lang="pt-BR"/>
        </a:p>
      </dgm:t>
    </dgm:pt>
    <dgm:pt modelId="{8F98115B-6092-644D-9963-079B13508E84}" type="sibTrans" cxnId="{E182514A-876A-2A4D-A283-3422F8D3AC4A}">
      <dgm:prSet/>
      <dgm:spPr/>
      <dgm:t>
        <a:bodyPr/>
        <a:lstStyle/>
        <a:p>
          <a:endParaRPr lang="pt-BR"/>
        </a:p>
      </dgm:t>
    </dgm:pt>
    <dgm:pt modelId="{C75C0C40-A4CC-A549-B2D6-677E05205597}">
      <dgm:prSet/>
      <dgm:spPr/>
      <dgm:t>
        <a:bodyPr/>
        <a:lstStyle/>
        <a:p>
          <a:r>
            <a:rPr lang="pt-BR" dirty="0"/>
            <a:t>Indicativo se há ou não atribuição de eleitos e os motivos da não atribuição</a:t>
          </a:r>
        </a:p>
      </dgm:t>
    </dgm:pt>
    <dgm:pt modelId="{3EA62FFB-4EC3-654F-B3F3-B15CA27B6BDD}" type="parTrans" cxnId="{0B8AC9DB-F8E1-9347-B091-2C55AB5D0124}">
      <dgm:prSet/>
      <dgm:spPr/>
      <dgm:t>
        <a:bodyPr/>
        <a:lstStyle/>
        <a:p>
          <a:endParaRPr lang="pt-BR"/>
        </a:p>
      </dgm:t>
    </dgm:pt>
    <dgm:pt modelId="{8757B7A7-CF33-5748-9BA8-40D40F93A4FC}" type="sibTrans" cxnId="{0B8AC9DB-F8E1-9347-B091-2C55AB5D0124}">
      <dgm:prSet/>
      <dgm:spPr/>
      <dgm:t>
        <a:bodyPr/>
        <a:lstStyle/>
        <a:p>
          <a:endParaRPr lang="pt-BR"/>
        </a:p>
      </dgm:t>
    </dgm:pt>
    <dgm:pt modelId="{68572DA8-7786-1E40-9E3A-396ECB8E84B9}">
      <dgm:prSet/>
      <dgm:spPr/>
      <dgm:t>
        <a:bodyPr/>
        <a:lstStyle/>
        <a:p>
          <a:r>
            <a:rPr lang="pt-BR" dirty="0"/>
            <a:t>Indicativo se haverá divulgação dos dados de votação</a:t>
          </a:r>
        </a:p>
      </dgm:t>
    </dgm:pt>
    <dgm:pt modelId="{5C68AFBF-9026-5A48-9EB0-10CA0CE80330}" type="parTrans" cxnId="{4F5D4FF5-C3E3-4643-ABC0-F9BBFA8C44F6}">
      <dgm:prSet/>
      <dgm:spPr/>
      <dgm:t>
        <a:bodyPr/>
        <a:lstStyle/>
        <a:p>
          <a:endParaRPr lang="pt-BR"/>
        </a:p>
      </dgm:t>
    </dgm:pt>
    <dgm:pt modelId="{C1C4C05C-92D0-6F4B-BCB0-FCFDCC8279C2}" type="sibTrans" cxnId="{4F5D4FF5-C3E3-4643-ABC0-F9BBFA8C44F6}">
      <dgm:prSet/>
      <dgm:spPr/>
      <dgm:t>
        <a:bodyPr/>
        <a:lstStyle/>
        <a:p>
          <a:endParaRPr lang="pt-BR"/>
        </a:p>
      </dgm:t>
    </dgm:pt>
    <dgm:pt modelId="{2656F3DE-C29B-4C42-86AE-98467903B971}">
      <dgm:prSet phldrT="[Texto]"/>
      <dgm:spPr/>
      <dgm:t>
        <a:bodyPr/>
        <a:lstStyle/>
        <a:p>
          <a:r>
            <a:rPr lang="pt-BR" b="1" dirty="0"/>
            <a:t>Destinação do voto</a:t>
          </a:r>
        </a:p>
      </dgm:t>
    </dgm:pt>
    <dgm:pt modelId="{37D00D0B-2836-EB4C-B06C-91DA8739B4B5}" type="parTrans" cxnId="{4DEE97CD-EE1F-4D47-ACA0-EE1DE380B1C4}">
      <dgm:prSet/>
      <dgm:spPr/>
      <dgm:t>
        <a:bodyPr/>
        <a:lstStyle/>
        <a:p>
          <a:endParaRPr lang="pt-BR"/>
        </a:p>
      </dgm:t>
    </dgm:pt>
    <dgm:pt modelId="{8A2C96E6-C39C-464F-BEBF-64D7EE6169FE}" type="sibTrans" cxnId="{4DEE97CD-EE1F-4D47-ACA0-EE1DE380B1C4}">
      <dgm:prSet/>
      <dgm:spPr/>
      <dgm:t>
        <a:bodyPr/>
        <a:lstStyle/>
        <a:p>
          <a:endParaRPr lang="pt-BR"/>
        </a:p>
      </dgm:t>
    </dgm:pt>
    <dgm:pt modelId="{EBCE4973-5699-AC46-9E65-95676ADA9451}">
      <dgm:prSet phldrT="[Texto]"/>
      <dgm:spPr/>
      <dgm:t>
        <a:bodyPr/>
        <a:lstStyle/>
        <a:p>
          <a:r>
            <a:rPr lang="pt-BR" dirty="0"/>
            <a:t>Composição coligação ou partido</a:t>
          </a:r>
        </a:p>
      </dgm:t>
    </dgm:pt>
    <dgm:pt modelId="{F3F5F15B-AD28-BC4B-94E2-8F53C18C9073}" type="parTrans" cxnId="{E1F38170-C7AF-6345-AB7D-E328525EDEEA}">
      <dgm:prSet/>
      <dgm:spPr/>
      <dgm:t>
        <a:bodyPr/>
        <a:lstStyle/>
        <a:p>
          <a:endParaRPr lang="pt-BR"/>
        </a:p>
      </dgm:t>
    </dgm:pt>
    <dgm:pt modelId="{7B430FDB-E544-2443-BD17-E37C71E4CB68}" type="sibTrans" cxnId="{E1F38170-C7AF-6345-AB7D-E328525EDEEA}">
      <dgm:prSet/>
      <dgm:spPr/>
      <dgm:t>
        <a:bodyPr/>
        <a:lstStyle/>
        <a:p>
          <a:endParaRPr lang="pt-BR"/>
        </a:p>
      </dgm:t>
    </dgm:pt>
    <dgm:pt modelId="{CE21EF89-1053-274E-AEAA-1787E21CA00B}">
      <dgm:prSet phldrT="[Texto]"/>
      <dgm:spPr/>
      <dgm:t>
        <a:bodyPr/>
        <a:lstStyle/>
        <a:p>
          <a:r>
            <a:rPr lang="pt-BR" dirty="0"/>
            <a:t>Nome do vice/suplentes</a:t>
          </a:r>
        </a:p>
      </dgm:t>
    </dgm:pt>
    <dgm:pt modelId="{DC93774F-F585-6746-80F5-42F129B3AB08}" type="parTrans" cxnId="{D66C4CC4-DCD5-6447-8F63-D4156C70DF55}">
      <dgm:prSet/>
      <dgm:spPr/>
      <dgm:t>
        <a:bodyPr/>
        <a:lstStyle/>
        <a:p>
          <a:endParaRPr lang="pt-BR"/>
        </a:p>
      </dgm:t>
    </dgm:pt>
    <dgm:pt modelId="{1CB85BA1-5691-9949-9737-FA4CB5F22799}" type="sibTrans" cxnId="{D66C4CC4-DCD5-6447-8F63-D4156C70DF55}">
      <dgm:prSet/>
      <dgm:spPr/>
      <dgm:t>
        <a:bodyPr/>
        <a:lstStyle/>
        <a:p>
          <a:endParaRPr lang="pt-BR"/>
        </a:p>
      </dgm:t>
    </dgm:pt>
    <dgm:pt modelId="{CD74959D-6C55-BF46-B8C4-2E367D2F4E0C}">
      <dgm:prSet phldrT="[Texto]"/>
      <dgm:spPr/>
      <dgm:t>
        <a:bodyPr/>
        <a:lstStyle/>
        <a:p>
          <a:r>
            <a:rPr lang="pt-BR" dirty="0"/>
            <a:t>Total de </a:t>
          </a:r>
          <a:r>
            <a:rPr lang="pt-BR" b="1" dirty="0"/>
            <a:t>votos apurados </a:t>
          </a:r>
          <a:r>
            <a:rPr lang="pt-BR" dirty="0"/>
            <a:t>e totalizados</a:t>
          </a:r>
        </a:p>
      </dgm:t>
    </dgm:pt>
    <dgm:pt modelId="{D8DA8B1A-EA7A-EC41-B67C-060D5CFBF135}" type="parTrans" cxnId="{E6F2ECFD-CA78-BB4E-A30B-85BD8A5DBD02}">
      <dgm:prSet/>
      <dgm:spPr/>
      <dgm:t>
        <a:bodyPr/>
        <a:lstStyle/>
        <a:p>
          <a:endParaRPr lang="pt-BR"/>
        </a:p>
      </dgm:t>
    </dgm:pt>
    <dgm:pt modelId="{BB8129D7-BDC9-6F42-8BC3-5666EF922280}" type="sibTrans" cxnId="{E6F2ECFD-CA78-BB4E-A30B-85BD8A5DBD02}">
      <dgm:prSet/>
      <dgm:spPr/>
      <dgm:t>
        <a:bodyPr/>
        <a:lstStyle/>
        <a:p>
          <a:endParaRPr lang="pt-BR"/>
        </a:p>
      </dgm:t>
    </dgm:pt>
    <dgm:pt modelId="{68660011-0740-4F49-8325-8395D73B8D6B}">
      <dgm:prSet phldrT="[Texto]"/>
      <dgm:spPr/>
      <dgm:t>
        <a:bodyPr/>
        <a:lstStyle/>
        <a:p>
          <a:r>
            <a:rPr lang="pt-BR" dirty="0"/>
            <a:t>Indicativo de eleição matematicamente definida</a:t>
          </a:r>
        </a:p>
      </dgm:t>
    </dgm:pt>
    <dgm:pt modelId="{236F4778-CB25-4B11-A35D-3C6BEA3367F1}" type="parTrans" cxnId="{F9089724-00FC-45EA-82C6-4BA099F23D66}">
      <dgm:prSet/>
      <dgm:spPr/>
      <dgm:t>
        <a:bodyPr/>
        <a:lstStyle/>
        <a:p>
          <a:endParaRPr lang="pt-BR"/>
        </a:p>
      </dgm:t>
    </dgm:pt>
    <dgm:pt modelId="{F140CA13-5AD6-485C-9DC7-68829A62026D}" type="sibTrans" cxnId="{F9089724-00FC-45EA-82C6-4BA099F23D66}">
      <dgm:prSet/>
      <dgm:spPr/>
      <dgm:t>
        <a:bodyPr/>
        <a:lstStyle/>
        <a:p>
          <a:endParaRPr lang="pt-BR"/>
        </a:p>
      </dgm:t>
    </dgm:pt>
    <dgm:pt modelId="{5092DB78-436E-42CE-B652-1144F3EDBEA3}" type="pres">
      <dgm:prSet presAssocID="{A50F6D96-1E82-4D7F-A250-AD1906929056}" presName="linear" presStyleCnt="0">
        <dgm:presLayoutVars>
          <dgm:dir/>
          <dgm:animLvl val="lvl"/>
          <dgm:resizeHandles val="exact"/>
        </dgm:presLayoutVars>
      </dgm:prSet>
      <dgm:spPr/>
    </dgm:pt>
    <dgm:pt modelId="{906E89E7-E800-491C-A4DD-2870CD42EFC9}" type="pres">
      <dgm:prSet presAssocID="{827E7AA4-D7FC-4AB7-9274-9056769D888B}" presName="parentLin" presStyleCnt="0"/>
      <dgm:spPr/>
    </dgm:pt>
    <dgm:pt modelId="{64919832-3AC8-4EA2-BB13-E29570EE4DDD}" type="pres">
      <dgm:prSet presAssocID="{827E7AA4-D7FC-4AB7-9274-9056769D888B}" presName="parentLeftMargin" presStyleLbl="node1" presStyleIdx="0" presStyleCnt="2"/>
      <dgm:spPr/>
    </dgm:pt>
    <dgm:pt modelId="{BF2C1292-9C47-4740-8F06-DC7760465571}" type="pres">
      <dgm:prSet presAssocID="{827E7AA4-D7FC-4AB7-9274-9056769D888B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9F4D6251-F35F-4B50-BADE-A13A47DBAC6F}" type="pres">
      <dgm:prSet presAssocID="{827E7AA4-D7FC-4AB7-9274-9056769D888B}" presName="negativeSpace" presStyleCnt="0"/>
      <dgm:spPr/>
    </dgm:pt>
    <dgm:pt modelId="{1547ADE3-08F6-4941-8CBD-324982CB3538}" type="pres">
      <dgm:prSet presAssocID="{827E7AA4-D7FC-4AB7-9274-9056769D888B}" presName="childText" presStyleLbl="conFgAcc1" presStyleIdx="0" presStyleCnt="2">
        <dgm:presLayoutVars>
          <dgm:bulletEnabled val="1"/>
        </dgm:presLayoutVars>
      </dgm:prSet>
      <dgm:spPr/>
    </dgm:pt>
    <dgm:pt modelId="{5D91AE6C-9887-475C-92B9-08EDF685093A}" type="pres">
      <dgm:prSet presAssocID="{64A88C82-5A47-4749-80C8-662173DFA20B}" presName="spaceBetweenRectangles" presStyleCnt="0"/>
      <dgm:spPr/>
    </dgm:pt>
    <dgm:pt modelId="{ECAEFA00-85B7-4B8A-9747-A0CC5F18F08B}" type="pres">
      <dgm:prSet presAssocID="{6C6EE9DC-315B-49F5-AA38-1D8245C28196}" presName="parentLin" presStyleCnt="0"/>
      <dgm:spPr/>
    </dgm:pt>
    <dgm:pt modelId="{14CDE696-AE01-40A3-8276-ACB63F23E92C}" type="pres">
      <dgm:prSet presAssocID="{6C6EE9DC-315B-49F5-AA38-1D8245C28196}" presName="parentLeftMargin" presStyleLbl="node1" presStyleIdx="0" presStyleCnt="2"/>
      <dgm:spPr/>
    </dgm:pt>
    <dgm:pt modelId="{BDA7A14C-96C8-43A4-B4EE-8D2A786A012D}" type="pres">
      <dgm:prSet presAssocID="{6C6EE9DC-315B-49F5-AA38-1D8245C28196}" presName="parentText" presStyleLbl="node1" presStyleIdx="1" presStyleCnt="2">
        <dgm:presLayoutVars>
          <dgm:chMax val="0"/>
          <dgm:bulletEnabled val="1"/>
        </dgm:presLayoutVars>
      </dgm:prSet>
      <dgm:spPr/>
    </dgm:pt>
    <dgm:pt modelId="{CE0AF752-628F-445C-AB9A-D4DB23EEB0E4}" type="pres">
      <dgm:prSet presAssocID="{6C6EE9DC-315B-49F5-AA38-1D8245C28196}" presName="negativeSpace" presStyleCnt="0"/>
      <dgm:spPr/>
    </dgm:pt>
    <dgm:pt modelId="{407E3A82-8AEF-4610-843C-7ECF3C3EECC6}" type="pres">
      <dgm:prSet presAssocID="{6C6EE9DC-315B-49F5-AA38-1D8245C28196}" presName="childText" presStyleLbl="conFgAcc1" presStyleIdx="1" presStyleCnt="2">
        <dgm:presLayoutVars>
          <dgm:bulletEnabled val="1"/>
        </dgm:presLayoutVars>
      </dgm:prSet>
      <dgm:spPr/>
    </dgm:pt>
  </dgm:ptLst>
  <dgm:cxnLst>
    <dgm:cxn modelId="{20AB8304-C9A0-4B42-8284-A09A0684A497}" type="presOf" srcId="{771B92B4-0257-4246-8F85-42621E3884B4}" destId="{1547ADE3-08F6-4941-8CBD-324982CB3538}" srcOrd="0" destOrd="1" presId="urn:microsoft.com/office/officeart/2005/8/layout/list1"/>
    <dgm:cxn modelId="{4AAAD706-2EE4-2646-80C7-2D4846D16F50}" type="presOf" srcId="{CD74959D-6C55-BF46-B8C4-2E367D2F4E0C}" destId="{1547ADE3-08F6-4941-8CBD-324982CB3538}" srcOrd="0" destOrd="9" presId="urn:microsoft.com/office/officeart/2005/8/layout/list1"/>
    <dgm:cxn modelId="{1D2FE209-77C8-498C-855C-6890A1A6BBC8}" srcId="{A50F6D96-1E82-4D7F-A250-AD1906929056}" destId="{827E7AA4-D7FC-4AB7-9274-9056769D888B}" srcOrd="0" destOrd="0" parTransId="{95F67631-D3CB-4295-8BD2-1FCC1C66CA66}" sibTransId="{64A88C82-5A47-4749-80C8-662173DFA20B}"/>
    <dgm:cxn modelId="{31AE5A0A-3EE9-4471-8469-748A99DBED2F}" type="presOf" srcId="{6C6EE9DC-315B-49F5-AA38-1D8245C28196}" destId="{14CDE696-AE01-40A3-8276-ACB63F23E92C}" srcOrd="0" destOrd="0" presId="urn:microsoft.com/office/officeart/2005/8/layout/list1"/>
    <dgm:cxn modelId="{E4731B0B-ADE6-4543-B349-1047B8B2E145}" srcId="{6C6EE9DC-315B-49F5-AA38-1D8245C28196}" destId="{2F2A0BFF-834F-4F99-A3F6-6921FA730184}" srcOrd="0" destOrd="0" parTransId="{001D2B9E-8C51-4615-B6F3-79738CCDAC0C}" sibTransId="{AFD32A17-6AC4-481A-977A-F4F2ABA5E4DB}"/>
    <dgm:cxn modelId="{7EA9880F-BC74-4CE2-92A2-D43515A42FB5}" type="presOf" srcId="{827E7AA4-D7FC-4AB7-9274-9056769D888B}" destId="{64919832-3AC8-4EA2-BB13-E29570EE4DDD}" srcOrd="0" destOrd="0" presId="urn:microsoft.com/office/officeart/2005/8/layout/list1"/>
    <dgm:cxn modelId="{F3BBDE17-51DD-46AA-A7A9-715CA1A5AD05}" type="presOf" srcId="{64BC5C10-0FAB-4EAD-B457-861E5EC2AD76}" destId="{1547ADE3-08F6-4941-8CBD-324982CB3538}" srcOrd="0" destOrd="5" presId="urn:microsoft.com/office/officeart/2005/8/layout/list1"/>
    <dgm:cxn modelId="{E6D13219-A1F9-4239-8994-C9B5D1475F7E}" srcId="{6C6EE9DC-315B-49F5-AA38-1D8245C28196}" destId="{6342B674-D091-46C8-B4FD-40A0B3254ED9}" srcOrd="4" destOrd="0" parTransId="{D5EDBD39-A7D4-4F59-AF59-F1132B1CD855}" sibTransId="{22571459-82B5-4709-8FBE-34B706B44A14}"/>
    <dgm:cxn modelId="{F9089724-00FC-45EA-82C6-4BA099F23D66}" srcId="{827E7AA4-D7FC-4AB7-9274-9056769D888B}" destId="{68660011-0740-4F49-8325-8395D73B8D6B}" srcOrd="12" destOrd="0" parTransId="{236F4778-CB25-4B11-A35D-3C6BEA3367F1}" sibTransId="{F140CA13-5AD6-485C-9DC7-68829A62026D}"/>
    <dgm:cxn modelId="{3924862C-BE93-4D62-9451-11FD400EE171}" srcId="{827E7AA4-D7FC-4AB7-9274-9056769D888B}" destId="{C18AE0A7-18E8-4A7E-BC4B-A33D7C2008E7}" srcOrd="6" destOrd="0" parTransId="{1A97AF68-4257-4604-835D-7C6CDD80612E}" sibTransId="{2FBD8BBC-314B-44A7-AFDF-0D9F02680F48}"/>
    <dgm:cxn modelId="{35A06A3C-7E5F-7E43-B8C8-1F484FC1B576}" type="presOf" srcId="{9C9C3919-96C0-F141-826E-9940643A2061}" destId="{407E3A82-8AEF-4610-843C-7ECF3C3EECC6}" srcOrd="0" destOrd="2" presId="urn:microsoft.com/office/officeart/2005/8/layout/list1"/>
    <dgm:cxn modelId="{4BD3BD5E-964E-4739-AAF5-069EF0AAF74E}" srcId="{827E7AA4-D7FC-4AB7-9274-9056769D888B}" destId="{64BC5C10-0FAB-4EAD-B457-861E5EC2AD76}" srcOrd="5" destOrd="0" parTransId="{B439477C-EFA5-48A4-8119-637430C977C4}" sibTransId="{8BFF5285-DAE2-43F5-A0BE-7BFA9BB64192}"/>
    <dgm:cxn modelId="{0585105F-9A49-4C81-ABD7-F86C093C8BDE}" type="presOf" srcId="{56EA6223-91E7-454B-AB00-17472C3FC2B3}" destId="{1547ADE3-08F6-4941-8CBD-324982CB3538}" srcOrd="0" destOrd="10" presId="urn:microsoft.com/office/officeart/2005/8/layout/list1"/>
    <dgm:cxn modelId="{1C11E45F-3689-E642-BD10-283056481D54}" type="presOf" srcId="{CE21EF89-1053-274E-AEAA-1787E21CA00B}" destId="{407E3A82-8AEF-4610-843C-7ECF3C3EECC6}" srcOrd="0" destOrd="5" presId="urn:microsoft.com/office/officeart/2005/8/layout/list1"/>
    <dgm:cxn modelId="{CBBA2F49-9A87-B441-898B-3CD2D5B0DE03}" srcId="{6C6EE9DC-315B-49F5-AA38-1D8245C28196}" destId="{9C9C3919-96C0-F141-826E-9940643A2061}" srcOrd="2" destOrd="0" parTransId="{E2E291C1-E1B8-1F42-A2D6-81C6B19C8EA6}" sibTransId="{C78483B7-640C-074D-8190-110591A59AEB}"/>
    <dgm:cxn modelId="{636AC269-08ED-4B48-897D-484DDC348D2E}" type="presOf" srcId="{C75C0C40-A4CC-A549-B2D6-677E05205597}" destId="{1547ADE3-08F6-4941-8CBD-324982CB3538}" srcOrd="0" destOrd="3" presId="urn:microsoft.com/office/officeart/2005/8/layout/list1"/>
    <dgm:cxn modelId="{E182514A-876A-2A4D-A283-3422F8D3AC4A}" srcId="{827E7AA4-D7FC-4AB7-9274-9056769D888B}" destId="{89D800B0-9F39-114C-94C1-DD46157394A9}" srcOrd="2" destOrd="0" parTransId="{BB7C8C04-1E73-2B4D-AD3E-0A4592796AD3}" sibTransId="{8F98115B-6092-644D-9963-079B13508E84}"/>
    <dgm:cxn modelId="{E1F38170-C7AF-6345-AB7D-E328525EDEEA}" srcId="{6C6EE9DC-315B-49F5-AA38-1D8245C28196}" destId="{EBCE4973-5699-AC46-9E65-95676ADA9451}" srcOrd="1" destOrd="0" parTransId="{F3F5F15B-AD28-BC4B-94E2-8F53C18C9073}" sibTransId="{7B430FDB-E544-2443-BD17-E37C71E4CB68}"/>
    <dgm:cxn modelId="{EB2DF551-A19F-4981-A5DE-9A3826352F37}" type="presOf" srcId="{827E7AA4-D7FC-4AB7-9274-9056769D888B}" destId="{BF2C1292-9C47-4740-8F06-DC7760465571}" srcOrd="1" destOrd="0" presId="urn:microsoft.com/office/officeart/2005/8/layout/list1"/>
    <dgm:cxn modelId="{F94F8F73-EFCA-4541-8A82-02BE75240B7B}" srcId="{A50F6D96-1E82-4D7F-A250-AD1906929056}" destId="{6C6EE9DC-315B-49F5-AA38-1D8245C28196}" srcOrd="1" destOrd="0" parTransId="{8A88B434-5C1F-46C4-A409-6BB6E7551779}" sibTransId="{6F53A6EB-F4BB-4D3D-9709-5FA6E5F407A5}"/>
    <dgm:cxn modelId="{FC70B179-AC0B-4232-9972-F62CF990B8BC}" type="presOf" srcId="{A50F6D96-1E82-4D7F-A250-AD1906929056}" destId="{5092DB78-436E-42CE-B652-1144F3EDBEA3}" srcOrd="0" destOrd="0" presId="urn:microsoft.com/office/officeart/2005/8/layout/list1"/>
    <dgm:cxn modelId="{B2F61180-D58F-5343-984C-463E1DA7448F}" type="presOf" srcId="{286DA0B4-80B0-3A42-8BAA-ADEE594D13D8}" destId="{1547ADE3-08F6-4941-8CBD-324982CB3538}" srcOrd="0" destOrd="0" presId="urn:microsoft.com/office/officeart/2005/8/layout/list1"/>
    <dgm:cxn modelId="{B9598A84-EBAF-44B1-AB73-45AF8F92C450}" type="presOf" srcId="{2F2A0BFF-834F-4F99-A3F6-6921FA730184}" destId="{407E3A82-8AEF-4610-843C-7ECF3C3EECC6}" srcOrd="0" destOrd="0" presId="urn:microsoft.com/office/officeart/2005/8/layout/list1"/>
    <dgm:cxn modelId="{4FF0FF84-5154-034C-BD14-9C44AE4D9739}" type="presOf" srcId="{89D800B0-9F39-114C-94C1-DD46157394A9}" destId="{1547ADE3-08F6-4941-8CBD-324982CB3538}" srcOrd="0" destOrd="2" presId="urn:microsoft.com/office/officeart/2005/8/layout/list1"/>
    <dgm:cxn modelId="{F5E17F8A-204A-8A42-A40F-C73DD694CDD5}" srcId="{827E7AA4-D7FC-4AB7-9274-9056769D888B}" destId="{4692166B-2676-B84D-9568-6DCBF9198EC9}" srcOrd="11" destOrd="0" parTransId="{4150F20D-E19B-B843-849A-E164330379BD}" sibTransId="{A55DDCC4-5E42-8A40-94C0-45BB2703858A}"/>
    <dgm:cxn modelId="{40AC0691-8B34-47C1-9C4A-FD2DEC9C2B65}" type="presOf" srcId="{68660011-0740-4F49-8325-8395D73B8D6B}" destId="{1547ADE3-08F6-4941-8CBD-324982CB3538}" srcOrd="0" destOrd="12" presId="urn:microsoft.com/office/officeart/2005/8/layout/list1"/>
    <dgm:cxn modelId="{EFC89395-E106-469E-B9A4-28A68CB2B7E8}" srcId="{827E7AA4-D7FC-4AB7-9274-9056769D888B}" destId="{56EA6223-91E7-454B-AB00-17472C3FC2B3}" srcOrd="10" destOrd="0" parTransId="{F5B3B04F-5D38-43BE-AB54-D6570FA94F1E}" sibTransId="{ED725D6C-2E32-4680-AED6-49F783C61F79}"/>
    <dgm:cxn modelId="{E00D4FAE-B1D7-EC41-BC5A-199E00D2BCB9}" srcId="{827E7AA4-D7FC-4AB7-9274-9056769D888B}" destId="{CD9BE499-25B8-7F49-B2B2-27D6A2C03906}" srcOrd="8" destOrd="0" parTransId="{3C5FE9A6-1C21-A342-BCD3-908A6CFA1D55}" sibTransId="{BC31FE3A-181D-D446-A9BE-5B3870E4DEC4}"/>
    <dgm:cxn modelId="{CCFF2FC1-B49F-4DDE-9E63-F62F892CAE4A}" type="presOf" srcId="{BEE88A44-5EB2-4970-9CDC-DB127F926939}" destId="{1547ADE3-08F6-4941-8CBD-324982CB3538}" srcOrd="0" destOrd="7" presId="urn:microsoft.com/office/officeart/2005/8/layout/list1"/>
    <dgm:cxn modelId="{D66C4CC4-DCD5-6447-8F63-D4156C70DF55}" srcId="{6C6EE9DC-315B-49F5-AA38-1D8245C28196}" destId="{CE21EF89-1053-274E-AEAA-1787E21CA00B}" srcOrd="5" destOrd="0" parTransId="{DC93774F-F585-6746-80F5-42F129B3AB08}" sibTransId="{1CB85BA1-5691-9949-9737-FA4CB5F22799}"/>
    <dgm:cxn modelId="{0DAC2AC8-D9AC-C647-B5B9-86279D5102EE}" type="presOf" srcId="{4692166B-2676-B84D-9568-6DCBF9198EC9}" destId="{1547ADE3-08F6-4941-8CBD-324982CB3538}" srcOrd="0" destOrd="11" presId="urn:microsoft.com/office/officeart/2005/8/layout/list1"/>
    <dgm:cxn modelId="{9369F8C8-01F5-7B41-821A-14E330665609}" type="presOf" srcId="{EBCE4973-5699-AC46-9E65-95676ADA9451}" destId="{407E3A82-8AEF-4610-843C-7ECF3C3EECC6}" srcOrd="0" destOrd="1" presId="urn:microsoft.com/office/officeart/2005/8/layout/list1"/>
    <dgm:cxn modelId="{4DEE97CD-EE1F-4D47-ACA0-EE1DE380B1C4}" srcId="{6C6EE9DC-315B-49F5-AA38-1D8245C28196}" destId="{2656F3DE-C29B-4C42-86AE-98467903B971}" srcOrd="3" destOrd="0" parTransId="{37D00D0B-2836-EB4C-B06C-91DA8739B4B5}" sibTransId="{8A2C96E6-C39C-464F-BEBF-64D7EE6169FE}"/>
    <dgm:cxn modelId="{0C36FDD0-1BFC-2A42-BA13-0F126F1DF496}" type="presOf" srcId="{CD9BE499-25B8-7F49-B2B2-27D6A2C03906}" destId="{1547ADE3-08F6-4941-8CBD-324982CB3538}" srcOrd="0" destOrd="8" presId="urn:microsoft.com/office/officeart/2005/8/layout/list1"/>
    <dgm:cxn modelId="{0B8AC9DB-F8E1-9347-B091-2C55AB5D0124}" srcId="{827E7AA4-D7FC-4AB7-9274-9056769D888B}" destId="{C75C0C40-A4CC-A549-B2D6-677E05205597}" srcOrd="3" destOrd="0" parTransId="{3EA62FFB-4EC3-654F-B3F3-B15CA27B6BDD}" sibTransId="{8757B7A7-CF33-5748-9BA8-40D40F93A4FC}"/>
    <dgm:cxn modelId="{910029DD-B900-4B6A-B024-9C9B640FD83A}" type="presOf" srcId="{C18AE0A7-18E8-4A7E-BC4B-A33D7C2008E7}" destId="{1547ADE3-08F6-4941-8CBD-324982CB3538}" srcOrd="0" destOrd="6" presId="urn:microsoft.com/office/officeart/2005/8/layout/list1"/>
    <dgm:cxn modelId="{389788DE-7B4F-1E44-BD61-591AD48E122F}" srcId="{827E7AA4-D7FC-4AB7-9274-9056769D888B}" destId="{286DA0B4-80B0-3A42-8BAA-ADEE594D13D8}" srcOrd="0" destOrd="0" parTransId="{4E4071EF-D80D-D84B-BA74-5D7F0BD711F4}" sibTransId="{604A818B-51E3-BD49-8FF8-AFF105BC5687}"/>
    <dgm:cxn modelId="{847E6DE0-EB9A-4925-B2D0-9530E7462850}" type="presOf" srcId="{6342B674-D091-46C8-B4FD-40A0B3254ED9}" destId="{407E3A82-8AEF-4610-843C-7ECF3C3EECC6}" srcOrd="0" destOrd="4" presId="urn:microsoft.com/office/officeart/2005/8/layout/list1"/>
    <dgm:cxn modelId="{A62346E2-DD2A-0F47-AE72-E5429BBF6853}" type="presOf" srcId="{2656F3DE-C29B-4C42-86AE-98467903B971}" destId="{407E3A82-8AEF-4610-843C-7ECF3C3EECC6}" srcOrd="0" destOrd="3" presId="urn:microsoft.com/office/officeart/2005/8/layout/list1"/>
    <dgm:cxn modelId="{E0E399E4-2998-884C-B69D-9B7F65A8A4C3}" type="presOf" srcId="{68572DA8-7786-1E40-9E3A-396ECB8E84B9}" destId="{1547ADE3-08F6-4941-8CBD-324982CB3538}" srcOrd="0" destOrd="4" presId="urn:microsoft.com/office/officeart/2005/8/layout/list1"/>
    <dgm:cxn modelId="{5A0B0CEC-DB82-4B62-8F03-8B307B5E854E}" type="presOf" srcId="{6C6EE9DC-315B-49F5-AA38-1D8245C28196}" destId="{BDA7A14C-96C8-43A4-B4EE-8D2A786A012D}" srcOrd="1" destOrd="0" presId="urn:microsoft.com/office/officeart/2005/8/layout/list1"/>
    <dgm:cxn modelId="{C19DD7EC-5F14-5A48-8211-588B06EEEEB3}" srcId="{827E7AA4-D7FC-4AB7-9274-9056769D888B}" destId="{771B92B4-0257-4246-8F85-42621E3884B4}" srcOrd="1" destOrd="0" parTransId="{B0BFFB25-8025-8C41-B149-6BE04284D629}" sibTransId="{6612866D-703C-8F46-A1E5-4FD7785C6440}"/>
    <dgm:cxn modelId="{4F5D4FF5-C3E3-4643-ABC0-F9BBFA8C44F6}" srcId="{827E7AA4-D7FC-4AB7-9274-9056769D888B}" destId="{68572DA8-7786-1E40-9E3A-396ECB8E84B9}" srcOrd="4" destOrd="0" parTransId="{5C68AFBF-9026-5A48-9EB0-10CA0CE80330}" sibTransId="{C1C4C05C-92D0-6F4B-BCB0-FCFDCC8279C2}"/>
    <dgm:cxn modelId="{D091DDFD-3406-4C64-92D1-F6773434FCC0}" srcId="{827E7AA4-D7FC-4AB7-9274-9056769D888B}" destId="{BEE88A44-5EB2-4970-9CDC-DB127F926939}" srcOrd="7" destOrd="0" parTransId="{DABB53D2-94C7-4826-86AB-E08C4F12FA37}" sibTransId="{8A4E69F0-5DC7-4886-8E6F-3B8BCCE9C5D7}"/>
    <dgm:cxn modelId="{E6F2ECFD-CA78-BB4E-A30B-85BD8A5DBD02}" srcId="{827E7AA4-D7FC-4AB7-9274-9056769D888B}" destId="{CD74959D-6C55-BF46-B8C4-2E367D2F4E0C}" srcOrd="9" destOrd="0" parTransId="{D8DA8B1A-EA7A-EC41-B67C-060D5CFBF135}" sibTransId="{BB8129D7-BDC9-6F42-8BC3-5666EF922280}"/>
    <dgm:cxn modelId="{4EB40B0E-4C49-4A27-9112-C3F83D7B14C3}" type="presParOf" srcId="{5092DB78-436E-42CE-B652-1144F3EDBEA3}" destId="{906E89E7-E800-491C-A4DD-2870CD42EFC9}" srcOrd="0" destOrd="0" presId="urn:microsoft.com/office/officeart/2005/8/layout/list1"/>
    <dgm:cxn modelId="{14667579-0B82-4853-9B8F-F168E708C3BB}" type="presParOf" srcId="{906E89E7-E800-491C-A4DD-2870CD42EFC9}" destId="{64919832-3AC8-4EA2-BB13-E29570EE4DDD}" srcOrd="0" destOrd="0" presId="urn:microsoft.com/office/officeart/2005/8/layout/list1"/>
    <dgm:cxn modelId="{5A31BB53-06DB-4748-A89B-E0F1E276ABE7}" type="presParOf" srcId="{906E89E7-E800-491C-A4DD-2870CD42EFC9}" destId="{BF2C1292-9C47-4740-8F06-DC7760465571}" srcOrd="1" destOrd="0" presId="urn:microsoft.com/office/officeart/2005/8/layout/list1"/>
    <dgm:cxn modelId="{F51C29EE-4510-4E45-883C-CA542C4ED558}" type="presParOf" srcId="{5092DB78-436E-42CE-B652-1144F3EDBEA3}" destId="{9F4D6251-F35F-4B50-BADE-A13A47DBAC6F}" srcOrd="1" destOrd="0" presId="urn:microsoft.com/office/officeart/2005/8/layout/list1"/>
    <dgm:cxn modelId="{56AA6113-A0FC-47B2-BCDA-0A4CDA4BCF5F}" type="presParOf" srcId="{5092DB78-436E-42CE-B652-1144F3EDBEA3}" destId="{1547ADE3-08F6-4941-8CBD-324982CB3538}" srcOrd="2" destOrd="0" presId="urn:microsoft.com/office/officeart/2005/8/layout/list1"/>
    <dgm:cxn modelId="{BA3F499C-3F5E-4991-BE95-480F9C7C17A5}" type="presParOf" srcId="{5092DB78-436E-42CE-B652-1144F3EDBEA3}" destId="{5D91AE6C-9887-475C-92B9-08EDF685093A}" srcOrd="3" destOrd="0" presId="urn:microsoft.com/office/officeart/2005/8/layout/list1"/>
    <dgm:cxn modelId="{C7E1FA7B-B5FE-46C0-80EF-3F0DC2391D4D}" type="presParOf" srcId="{5092DB78-436E-42CE-B652-1144F3EDBEA3}" destId="{ECAEFA00-85B7-4B8A-9747-A0CC5F18F08B}" srcOrd="4" destOrd="0" presId="urn:microsoft.com/office/officeart/2005/8/layout/list1"/>
    <dgm:cxn modelId="{FD3E6268-2722-4C15-B1E8-C6CB4ABE3621}" type="presParOf" srcId="{ECAEFA00-85B7-4B8A-9747-A0CC5F18F08B}" destId="{14CDE696-AE01-40A3-8276-ACB63F23E92C}" srcOrd="0" destOrd="0" presId="urn:microsoft.com/office/officeart/2005/8/layout/list1"/>
    <dgm:cxn modelId="{60DAD61D-FE3F-4A82-8CA1-BFC4F909726F}" type="presParOf" srcId="{ECAEFA00-85B7-4B8A-9747-A0CC5F18F08B}" destId="{BDA7A14C-96C8-43A4-B4EE-8D2A786A012D}" srcOrd="1" destOrd="0" presId="urn:microsoft.com/office/officeart/2005/8/layout/list1"/>
    <dgm:cxn modelId="{83CFDF9E-0BBD-4C18-B131-F094E528C1E8}" type="presParOf" srcId="{5092DB78-436E-42CE-B652-1144F3EDBEA3}" destId="{CE0AF752-628F-445C-AB9A-D4DB23EEB0E4}" srcOrd="5" destOrd="0" presId="urn:microsoft.com/office/officeart/2005/8/layout/list1"/>
    <dgm:cxn modelId="{13A5351B-4A27-4EF5-A4AD-FB18E37CBF0B}" type="presParOf" srcId="{5092DB78-436E-42CE-B652-1144F3EDBEA3}" destId="{407E3A82-8AEF-4610-843C-7ECF3C3EECC6}" srcOrd="6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A50F6D96-1E82-4D7F-A250-AD1906929056}" type="doc">
      <dgm:prSet loTypeId="urn:microsoft.com/office/officeart/2005/8/layout/list1" loCatId="list" qsTypeId="urn:microsoft.com/office/officeart/2005/8/quickstyle/simple5" qsCatId="simple" csTypeId="urn:microsoft.com/office/officeart/2005/8/colors/accent3_1" csCatId="accent3" phldr="1"/>
      <dgm:spPr/>
      <dgm:t>
        <a:bodyPr/>
        <a:lstStyle/>
        <a:p>
          <a:endParaRPr lang="pt-BR"/>
        </a:p>
      </dgm:t>
    </dgm:pt>
    <dgm:pt modelId="{5B95207B-45FB-464B-9944-BAE47220B6F5}">
      <dgm:prSet phldrT="[Texto]"/>
      <dgm:spPr/>
      <dgm:t>
        <a:bodyPr/>
        <a:lstStyle/>
        <a:p>
          <a:r>
            <a:rPr lang="pt-BR" dirty="0"/>
            <a:t>Resultado</a:t>
          </a:r>
        </a:p>
      </dgm:t>
    </dgm:pt>
    <dgm:pt modelId="{087DA5D2-AC08-4E87-BB1F-D73DE685E158}" type="parTrans" cxnId="{49035953-90C5-4FAE-A243-C7FB62785CE5}">
      <dgm:prSet/>
      <dgm:spPr/>
      <dgm:t>
        <a:bodyPr/>
        <a:lstStyle/>
        <a:p>
          <a:endParaRPr lang="pt-BR"/>
        </a:p>
      </dgm:t>
    </dgm:pt>
    <dgm:pt modelId="{E0A7C04D-4851-454D-89B4-C2A55435A073}" type="sibTrans" cxnId="{49035953-90C5-4FAE-A243-C7FB62785CE5}">
      <dgm:prSet/>
      <dgm:spPr/>
      <dgm:t>
        <a:bodyPr/>
        <a:lstStyle/>
        <a:p>
          <a:endParaRPr lang="pt-BR"/>
        </a:p>
      </dgm:t>
    </dgm:pt>
    <dgm:pt modelId="{A55158D9-5B11-472F-8953-23F4D7CAD319}">
      <dgm:prSet phldrT="[Texto]"/>
      <dgm:spPr/>
      <dgm:t>
        <a:bodyPr/>
        <a:lstStyle/>
        <a:p>
          <a:r>
            <a:rPr lang="pt-BR" dirty="0"/>
            <a:t>Código da Eleição, Turno e Fase</a:t>
          </a:r>
        </a:p>
      </dgm:t>
    </dgm:pt>
    <dgm:pt modelId="{748CA421-C048-448C-AF1F-9DB82C7D8825}" type="parTrans" cxnId="{9B50458E-BDA7-4AE7-9B59-167DD0084121}">
      <dgm:prSet/>
      <dgm:spPr/>
      <dgm:t>
        <a:bodyPr/>
        <a:lstStyle/>
        <a:p>
          <a:endParaRPr lang="pt-BR"/>
        </a:p>
      </dgm:t>
    </dgm:pt>
    <dgm:pt modelId="{7584059D-8C1A-4672-9011-F10340035037}" type="sibTrans" cxnId="{9B50458E-BDA7-4AE7-9B59-167DD0084121}">
      <dgm:prSet/>
      <dgm:spPr/>
      <dgm:t>
        <a:bodyPr/>
        <a:lstStyle/>
        <a:p>
          <a:endParaRPr lang="pt-BR"/>
        </a:p>
      </dgm:t>
    </dgm:pt>
    <dgm:pt modelId="{EB6F98C9-D204-4CB0-B1A9-8D3D5416D9C3}">
      <dgm:prSet phldrT="[Texto]"/>
      <dgm:spPr/>
      <dgm:t>
        <a:bodyPr/>
        <a:lstStyle/>
        <a:p>
          <a:r>
            <a:rPr lang="pt-BR" dirty="0"/>
            <a:t>Código e nome do cargo</a:t>
          </a:r>
        </a:p>
      </dgm:t>
    </dgm:pt>
    <dgm:pt modelId="{332566F1-8D3B-4649-AA77-8E0B34ED37A5}" type="parTrans" cxnId="{04171E73-1CE4-4DC7-839D-DD612A92C769}">
      <dgm:prSet/>
      <dgm:spPr/>
      <dgm:t>
        <a:bodyPr/>
        <a:lstStyle/>
        <a:p>
          <a:endParaRPr lang="en-US"/>
        </a:p>
      </dgm:t>
    </dgm:pt>
    <dgm:pt modelId="{AB4AD2D9-25E0-4F76-A29E-185AB0FB7CBC}" type="sibTrans" cxnId="{04171E73-1CE4-4DC7-839D-DD612A92C769}">
      <dgm:prSet/>
      <dgm:spPr/>
      <dgm:t>
        <a:bodyPr/>
        <a:lstStyle/>
        <a:p>
          <a:endParaRPr lang="en-US"/>
        </a:p>
      </dgm:t>
    </dgm:pt>
    <dgm:pt modelId="{5FE009C7-1D72-4126-BF11-B32912F68EE7}">
      <dgm:prSet phldrT="[Texto]"/>
      <dgm:spPr/>
      <dgm:t>
        <a:bodyPr/>
        <a:lstStyle/>
        <a:p>
          <a:r>
            <a:rPr lang="pt-BR" dirty="0"/>
            <a:t>Data e Hora da geração</a:t>
          </a:r>
        </a:p>
      </dgm:t>
    </dgm:pt>
    <dgm:pt modelId="{6591FED4-7DE9-48DC-8DA0-7D3AF88CF2F4}" type="parTrans" cxnId="{8A591B9E-C7CD-4137-AE60-4AB9C74C6D39}">
      <dgm:prSet/>
      <dgm:spPr/>
      <dgm:t>
        <a:bodyPr/>
        <a:lstStyle/>
        <a:p>
          <a:endParaRPr lang="en-US"/>
        </a:p>
      </dgm:t>
    </dgm:pt>
    <dgm:pt modelId="{7129F9BC-B4D9-49F1-8ED6-5F6D7BB68F1A}" type="sibTrans" cxnId="{8A591B9E-C7CD-4137-AE60-4AB9C74C6D39}">
      <dgm:prSet/>
      <dgm:spPr/>
      <dgm:t>
        <a:bodyPr/>
        <a:lstStyle/>
        <a:p>
          <a:endParaRPr lang="en-US"/>
        </a:p>
      </dgm:t>
    </dgm:pt>
    <dgm:pt modelId="{827E7AA4-D7FC-4AB7-9274-9056769D888B}">
      <dgm:prSet phldrT="[Texto]"/>
      <dgm:spPr/>
      <dgm:t>
        <a:bodyPr/>
        <a:lstStyle/>
        <a:p>
          <a:r>
            <a:rPr lang="pt-BR" dirty="0"/>
            <a:t>Abrangências</a:t>
          </a:r>
        </a:p>
      </dgm:t>
    </dgm:pt>
    <dgm:pt modelId="{95F67631-D3CB-4295-8BD2-1FCC1C66CA66}" type="parTrans" cxnId="{1D2FE209-77C8-498C-855C-6890A1A6BBC8}">
      <dgm:prSet/>
      <dgm:spPr/>
      <dgm:t>
        <a:bodyPr/>
        <a:lstStyle/>
        <a:p>
          <a:endParaRPr lang="en-US"/>
        </a:p>
      </dgm:t>
    </dgm:pt>
    <dgm:pt modelId="{64A88C82-5A47-4749-80C8-662173DFA20B}" type="sibTrans" cxnId="{1D2FE209-77C8-498C-855C-6890A1A6BBC8}">
      <dgm:prSet/>
      <dgm:spPr/>
      <dgm:t>
        <a:bodyPr/>
        <a:lstStyle/>
        <a:p>
          <a:endParaRPr lang="en-US"/>
        </a:p>
      </dgm:t>
    </dgm:pt>
    <dgm:pt modelId="{6C6EE9DC-315B-49F5-AA38-1D8245C28196}">
      <dgm:prSet phldrT="[Texto]"/>
      <dgm:spPr/>
      <dgm:t>
        <a:bodyPr/>
        <a:lstStyle/>
        <a:p>
          <a:r>
            <a:rPr lang="pt-BR" dirty="0"/>
            <a:t>Candidatos</a:t>
          </a:r>
        </a:p>
      </dgm:t>
    </dgm:pt>
    <dgm:pt modelId="{8A88B434-5C1F-46C4-A409-6BB6E7551779}" type="parTrans" cxnId="{F94F8F73-EFCA-4541-8A82-02BE75240B7B}">
      <dgm:prSet/>
      <dgm:spPr/>
      <dgm:t>
        <a:bodyPr/>
        <a:lstStyle/>
        <a:p>
          <a:endParaRPr lang="en-US"/>
        </a:p>
      </dgm:t>
    </dgm:pt>
    <dgm:pt modelId="{6F53A6EB-F4BB-4D3D-9709-5FA6E5F407A5}" type="sibTrans" cxnId="{F94F8F73-EFCA-4541-8A82-02BE75240B7B}">
      <dgm:prSet/>
      <dgm:spPr/>
      <dgm:t>
        <a:bodyPr/>
        <a:lstStyle/>
        <a:p>
          <a:endParaRPr lang="en-US"/>
        </a:p>
      </dgm:t>
    </dgm:pt>
    <dgm:pt modelId="{2F2A0BFF-834F-4F99-A3F6-6921FA730184}">
      <dgm:prSet phldrT="[Texto]"/>
      <dgm:spPr/>
      <dgm:t>
        <a:bodyPr/>
        <a:lstStyle/>
        <a:p>
          <a:r>
            <a:rPr lang="pt-BR" dirty="0"/>
            <a:t>Classificação, Número, Nome Urna e Nome Completo</a:t>
          </a:r>
        </a:p>
      </dgm:t>
    </dgm:pt>
    <dgm:pt modelId="{001D2B9E-8C51-4615-B6F3-79738CCDAC0C}" type="parTrans" cxnId="{E4731B0B-ADE6-4543-B349-1047B8B2E145}">
      <dgm:prSet/>
      <dgm:spPr/>
      <dgm:t>
        <a:bodyPr/>
        <a:lstStyle/>
        <a:p>
          <a:endParaRPr lang="pt-BR"/>
        </a:p>
      </dgm:t>
    </dgm:pt>
    <dgm:pt modelId="{AFD32A17-6AC4-481A-977A-F4F2ABA5E4DB}" type="sibTrans" cxnId="{E4731B0B-ADE6-4543-B349-1047B8B2E145}">
      <dgm:prSet/>
      <dgm:spPr/>
      <dgm:t>
        <a:bodyPr/>
        <a:lstStyle/>
        <a:p>
          <a:endParaRPr lang="pt-BR"/>
        </a:p>
      </dgm:t>
    </dgm:pt>
    <dgm:pt modelId="{D941A708-F8D3-924B-A4D2-991D1D09B159}">
      <dgm:prSet phldrT="[Texto]"/>
      <dgm:spPr/>
      <dgm:t>
        <a:bodyPr/>
        <a:lstStyle/>
        <a:p>
          <a:r>
            <a:rPr lang="pt-BR" dirty="0"/>
            <a:t>Indicativo se há candidatos para votar</a:t>
          </a:r>
        </a:p>
      </dgm:t>
    </dgm:pt>
    <dgm:pt modelId="{0ADD9DFB-2DAE-AD48-AFD8-F6A5536FE46B}" type="parTrans" cxnId="{2B5661CE-A565-8E41-9AC6-73A8FDEBD123}">
      <dgm:prSet/>
      <dgm:spPr/>
      <dgm:t>
        <a:bodyPr/>
        <a:lstStyle/>
        <a:p>
          <a:endParaRPr lang="pt-BR"/>
        </a:p>
      </dgm:t>
    </dgm:pt>
    <dgm:pt modelId="{A19A4ABC-A307-924E-B39F-60720C857343}" type="sibTrans" cxnId="{2B5661CE-A565-8E41-9AC6-73A8FDEBD123}">
      <dgm:prSet/>
      <dgm:spPr/>
      <dgm:t>
        <a:bodyPr/>
        <a:lstStyle/>
        <a:p>
          <a:endParaRPr lang="pt-BR"/>
        </a:p>
      </dgm:t>
    </dgm:pt>
    <dgm:pt modelId="{A4BB9183-F6D3-C94B-92B1-BEB4A79528FF}">
      <dgm:prSet phldrT="[Texto]"/>
      <dgm:spPr/>
      <dgm:t>
        <a:bodyPr/>
        <a:lstStyle/>
        <a:p>
          <a:r>
            <a:rPr lang="pt-BR" dirty="0"/>
            <a:t>Sigla(</a:t>
          </a:r>
          <a:r>
            <a:rPr lang="pt-BR" dirty="0" err="1"/>
            <a:t>s</a:t>
          </a:r>
          <a:r>
            <a:rPr lang="pt-BR" dirty="0"/>
            <a:t>) do(</a:t>
          </a:r>
          <a:r>
            <a:rPr lang="pt-BR" dirty="0" err="1"/>
            <a:t>s</a:t>
          </a:r>
          <a:r>
            <a:rPr lang="pt-BR" dirty="0"/>
            <a:t>) partido(</a:t>
          </a:r>
          <a:r>
            <a:rPr lang="pt-BR" dirty="0" err="1"/>
            <a:t>s</a:t>
          </a:r>
          <a:r>
            <a:rPr lang="pt-BR" dirty="0"/>
            <a:t>) da coligação</a:t>
          </a:r>
        </a:p>
      </dgm:t>
    </dgm:pt>
    <dgm:pt modelId="{7D8B0B4A-6002-E24B-BCDA-7F7081B9D2A2}" type="parTrans" cxnId="{9D64C7AD-0D7E-364A-B546-228B4AD46061}">
      <dgm:prSet/>
      <dgm:spPr/>
      <dgm:t>
        <a:bodyPr/>
        <a:lstStyle/>
        <a:p>
          <a:endParaRPr lang="pt-BR"/>
        </a:p>
      </dgm:t>
    </dgm:pt>
    <dgm:pt modelId="{35A85285-C6BE-F442-829F-FA0BB795327B}" type="sibTrans" cxnId="{9D64C7AD-0D7E-364A-B546-228B4AD46061}">
      <dgm:prSet/>
      <dgm:spPr/>
      <dgm:t>
        <a:bodyPr/>
        <a:lstStyle/>
        <a:p>
          <a:endParaRPr lang="pt-BR"/>
        </a:p>
      </dgm:t>
    </dgm:pt>
    <dgm:pt modelId="{84A63176-0D71-EC45-8B1E-A6B3CEA8AB7E}">
      <dgm:prSet phldrT="[Texto]"/>
      <dgm:spPr/>
      <dgm:t>
        <a:bodyPr/>
        <a:lstStyle/>
        <a:p>
          <a:r>
            <a:rPr lang="pt-BR" dirty="0"/>
            <a:t>Código e Nome da abrangência</a:t>
          </a:r>
        </a:p>
      </dgm:t>
    </dgm:pt>
    <dgm:pt modelId="{077A4244-2BE9-DC4D-A813-05956180F2C7}" type="parTrans" cxnId="{D5685D6D-0FDA-1B47-98E2-1EA6637BFC1C}">
      <dgm:prSet/>
      <dgm:spPr/>
      <dgm:t>
        <a:bodyPr/>
        <a:lstStyle/>
        <a:p>
          <a:endParaRPr lang="pt-BR"/>
        </a:p>
      </dgm:t>
    </dgm:pt>
    <dgm:pt modelId="{8B299E52-04DF-3540-864E-FA19D814C86F}" type="sibTrans" cxnId="{D5685D6D-0FDA-1B47-98E2-1EA6637BFC1C}">
      <dgm:prSet/>
      <dgm:spPr/>
      <dgm:t>
        <a:bodyPr/>
        <a:lstStyle/>
        <a:p>
          <a:endParaRPr lang="pt-BR"/>
        </a:p>
      </dgm:t>
    </dgm:pt>
    <dgm:pt modelId="{323F816B-1FF1-A748-82E7-270B22E9C9EC}">
      <dgm:prSet phldrT="[Texto]"/>
      <dgm:spPr/>
      <dgm:t>
        <a:bodyPr/>
        <a:lstStyle/>
        <a:p>
          <a:r>
            <a:rPr lang="pt-BR" dirty="0"/>
            <a:t>Data e hora de totalização</a:t>
          </a:r>
        </a:p>
      </dgm:t>
    </dgm:pt>
    <dgm:pt modelId="{83FE9156-6C55-EC42-8016-2664A6B9B353}" type="parTrans" cxnId="{5D1F3589-E3C4-E446-8211-16626EA3C7A8}">
      <dgm:prSet/>
      <dgm:spPr/>
      <dgm:t>
        <a:bodyPr/>
        <a:lstStyle/>
        <a:p>
          <a:endParaRPr lang="pt-BR"/>
        </a:p>
      </dgm:t>
    </dgm:pt>
    <dgm:pt modelId="{17A6941B-59EC-544A-8AB3-9EDBB3CEF642}" type="sibTrans" cxnId="{5D1F3589-E3C4-E446-8211-16626EA3C7A8}">
      <dgm:prSet/>
      <dgm:spPr/>
      <dgm:t>
        <a:bodyPr/>
        <a:lstStyle/>
        <a:p>
          <a:endParaRPr lang="pt-BR"/>
        </a:p>
      </dgm:t>
    </dgm:pt>
    <dgm:pt modelId="{5EC6EC6E-7B0A-C54C-A596-14D52EB5F9D7}">
      <dgm:prSet phldrT="[Texto]"/>
      <dgm:spPr/>
      <dgm:t>
        <a:bodyPr/>
        <a:lstStyle/>
        <a:p>
          <a:r>
            <a:rPr lang="pt-BR" dirty="0"/>
            <a:t>Tipo, Código e Nome da abrangência</a:t>
          </a:r>
        </a:p>
      </dgm:t>
    </dgm:pt>
    <dgm:pt modelId="{F4631C0C-555C-CB4A-92E8-BD74FDE1DE10}" type="parTrans" cxnId="{2656E297-040B-4043-8159-A83EA25D2564}">
      <dgm:prSet/>
      <dgm:spPr/>
      <dgm:t>
        <a:bodyPr/>
        <a:lstStyle/>
        <a:p>
          <a:endParaRPr lang="pt-BR"/>
        </a:p>
      </dgm:t>
    </dgm:pt>
    <dgm:pt modelId="{5F2CE07D-D506-624F-877B-4AC30379D66A}" type="sibTrans" cxnId="{2656E297-040B-4043-8159-A83EA25D2564}">
      <dgm:prSet/>
      <dgm:spPr/>
      <dgm:t>
        <a:bodyPr/>
        <a:lstStyle/>
        <a:p>
          <a:endParaRPr lang="pt-BR"/>
        </a:p>
      </dgm:t>
    </dgm:pt>
    <dgm:pt modelId="{65528265-0C58-E247-9E83-632DD10A1498}">
      <dgm:prSet phldrT="[Texto]"/>
      <dgm:spPr/>
      <dgm:t>
        <a:bodyPr/>
        <a:lstStyle/>
        <a:p>
          <a:r>
            <a:rPr lang="pt-BR" dirty="0"/>
            <a:t>Quantidade total de votos apurados</a:t>
          </a:r>
        </a:p>
      </dgm:t>
    </dgm:pt>
    <dgm:pt modelId="{E3FA0607-FA46-F04B-83B7-084E53AE63A4}" type="parTrans" cxnId="{5CF951BC-5D70-9249-ABEB-F56102FA07E8}">
      <dgm:prSet/>
      <dgm:spPr/>
      <dgm:t>
        <a:bodyPr/>
        <a:lstStyle/>
        <a:p>
          <a:endParaRPr lang="pt-BR"/>
        </a:p>
      </dgm:t>
    </dgm:pt>
    <dgm:pt modelId="{3D0AB718-E51B-1F48-A851-8A6D503486EC}" type="sibTrans" cxnId="{5CF951BC-5D70-9249-ABEB-F56102FA07E8}">
      <dgm:prSet/>
      <dgm:spPr/>
      <dgm:t>
        <a:bodyPr/>
        <a:lstStyle/>
        <a:p>
          <a:endParaRPr lang="pt-BR"/>
        </a:p>
      </dgm:t>
    </dgm:pt>
    <dgm:pt modelId="{52313531-5C9D-5942-A277-05CE6DADBD86}">
      <dgm:prSet phldrT="[Texto]"/>
      <dgm:spPr/>
      <dgm:t>
        <a:bodyPr/>
        <a:lstStyle/>
        <a:p>
          <a:r>
            <a:rPr lang="pt-BR" dirty="0"/>
            <a:t>Quantidade de votos apurados</a:t>
          </a:r>
        </a:p>
      </dgm:t>
    </dgm:pt>
    <dgm:pt modelId="{4FC95F31-DBBE-1E4E-AF12-21A186CC463F}" type="parTrans" cxnId="{BE39F28B-D04F-1D41-82B2-158251E31710}">
      <dgm:prSet/>
      <dgm:spPr/>
      <dgm:t>
        <a:bodyPr/>
        <a:lstStyle/>
        <a:p>
          <a:endParaRPr lang="pt-BR"/>
        </a:p>
      </dgm:t>
    </dgm:pt>
    <dgm:pt modelId="{D4B872EC-9E39-C94C-AF7E-7DF50AC49FE8}" type="sibTrans" cxnId="{BE39F28B-D04F-1D41-82B2-158251E31710}">
      <dgm:prSet/>
      <dgm:spPr/>
      <dgm:t>
        <a:bodyPr/>
        <a:lstStyle/>
        <a:p>
          <a:endParaRPr lang="pt-BR"/>
        </a:p>
      </dgm:t>
    </dgm:pt>
    <dgm:pt modelId="{4DADA905-F78D-E043-AA8A-E95113295E09}">
      <dgm:prSet phldrT="[Texto]"/>
      <dgm:spPr/>
      <dgm:t>
        <a:bodyPr/>
        <a:lstStyle/>
        <a:p>
          <a:r>
            <a:rPr lang="pt-BR" dirty="0"/>
            <a:t>Dados do Vice/Suplentes </a:t>
          </a:r>
        </a:p>
      </dgm:t>
    </dgm:pt>
    <dgm:pt modelId="{FE8F79D6-4AA0-CB47-9EFF-7EA68E59ED45}" type="parTrans" cxnId="{F27B5F7E-5021-704F-A6DF-70902DECC8D9}">
      <dgm:prSet/>
      <dgm:spPr/>
      <dgm:t>
        <a:bodyPr/>
        <a:lstStyle/>
        <a:p>
          <a:endParaRPr lang="pt-BR"/>
        </a:p>
      </dgm:t>
    </dgm:pt>
    <dgm:pt modelId="{46C8457C-948A-3B4B-BDF4-5804B74895D7}" type="sibTrans" cxnId="{F27B5F7E-5021-704F-A6DF-70902DECC8D9}">
      <dgm:prSet/>
      <dgm:spPr/>
      <dgm:t>
        <a:bodyPr/>
        <a:lstStyle/>
        <a:p>
          <a:endParaRPr lang="pt-BR"/>
        </a:p>
      </dgm:t>
    </dgm:pt>
    <dgm:pt modelId="{5092DB78-436E-42CE-B652-1144F3EDBEA3}" type="pres">
      <dgm:prSet presAssocID="{A50F6D96-1E82-4D7F-A250-AD1906929056}" presName="linear" presStyleCnt="0">
        <dgm:presLayoutVars>
          <dgm:dir/>
          <dgm:animLvl val="lvl"/>
          <dgm:resizeHandles val="exact"/>
        </dgm:presLayoutVars>
      </dgm:prSet>
      <dgm:spPr/>
    </dgm:pt>
    <dgm:pt modelId="{7A1FAE08-EB75-4502-B51A-9874269C2E7B}" type="pres">
      <dgm:prSet presAssocID="{5B95207B-45FB-464B-9944-BAE47220B6F5}" presName="parentLin" presStyleCnt="0"/>
      <dgm:spPr/>
    </dgm:pt>
    <dgm:pt modelId="{214B3C88-3643-4F47-BE37-392E943E7F23}" type="pres">
      <dgm:prSet presAssocID="{5B95207B-45FB-464B-9944-BAE47220B6F5}" presName="parentLeftMargin" presStyleLbl="node1" presStyleIdx="0" presStyleCnt="3"/>
      <dgm:spPr/>
    </dgm:pt>
    <dgm:pt modelId="{E7C2FD99-218A-45D2-A38B-65BEF3CFEA44}" type="pres">
      <dgm:prSet presAssocID="{5B95207B-45FB-464B-9944-BAE47220B6F5}" presName="parentText" presStyleLbl="node1" presStyleIdx="0" presStyleCnt="3" custLinFactNeighborX="14882" custLinFactNeighborY="-43872">
        <dgm:presLayoutVars>
          <dgm:chMax val="0"/>
          <dgm:bulletEnabled val="1"/>
        </dgm:presLayoutVars>
      </dgm:prSet>
      <dgm:spPr/>
    </dgm:pt>
    <dgm:pt modelId="{E73A8C59-2074-47B4-A65C-5EEF3FEDBDC3}" type="pres">
      <dgm:prSet presAssocID="{5B95207B-45FB-464B-9944-BAE47220B6F5}" presName="negativeSpace" presStyleCnt="0"/>
      <dgm:spPr/>
    </dgm:pt>
    <dgm:pt modelId="{4BAEDB2B-B826-4AF6-AA4D-B26BF4E9D998}" type="pres">
      <dgm:prSet presAssocID="{5B95207B-45FB-464B-9944-BAE47220B6F5}" presName="childText" presStyleLbl="conFgAcc1" presStyleIdx="0" presStyleCnt="3">
        <dgm:presLayoutVars>
          <dgm:bulletEnabled val="1"/>
        </dgm:presLayoutVars>
      </dgm:prSet>
      <dgm:spPr/>
    </dgm:pt>
    <dgm:pt modelId="{9FFFEE88-7636-4C06-B298-F4990BC80B86}" type="pres">
      <dgm:prSet presAssocID="{E0A7C04D-4851-454D-89B4-C2A55435A073}" presName="spaceBetweenRectangles" presStyleCnt="0"/>
      <dgm:spPr/>
    </dgm:pt>
    <dgm:pt modelId="{906E89E7-E800-491C-A4DD-2870CD42EFC9}" type="pres">
      <dgm:prSet presAssocID="{827E7AA4-D7FC-4AB7-9274-9056769D888B}" presName="parentLin" presStyleCnt="0"/>
      <dgm:spPr/>
    </dgm:pt>
    <dgm:pt modelId="{64919832-3AC8-4EA2-BB13-E29570EE4DDD}" type="pres">
      <dgm:prSet presAssocID="{827E7AA4-D7FC-4AB7-9274-9056769D888B}" presName="parentLeftMargin" presStyleLbl="node1" presStyleIdx="0" presStyleCnt="3"/>
      <dgm:spPr/>
    </dgm:pt>
    <dgm:pt modelId="{BF2C1292-9C47-4740-8F06-DC7760465571}" type="pres">
      <dgm:prSet presAssocID="{827E7AA4-D7FC-4AB7-9274-9056769D888B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9F4D6251-F35F-4B50-BADE-A13A47DBAC6F}" type="pres">
      <dgm:prSet presAssocID="{827E7AA4-D7FC-4AB7-9274-9056769D888B}" presName="negativeSpace" presStyleCnt="0"/>
      <dgm:spPr/>
    </dgm:pt>
    <dgm:pt modelId="{1547ADE3-08F6-4941-8CBD-324982CB3538}" type="pres">
      <dgm:prSet presAssocID="{827E7AA4-D7FC-4AB7-9274-9056769D888B}" presName="childText" presStyleLbl="conFgAcc1" presStyleIdx="1" presStyleCnt="3">
        <dgm:presLayoutVars>
          <dgm:bulletEnabled val="1"/>
        </dgm:presLayoutVars>
      </dgm:prSet>
      <dgm:spPr/>
    </dgm:pt>
    <dgm:pt modelId="{5D91AE6C-9887-475C-92B9-08EDF685093A}" type="pres">
      <dgm:prSet presAssocID="{64A88C82-5A47-4749-80C8-662173DFA20B}" presName="spaceBetweenRectangles" presStyleCnt="0"/>
      <dgm:spPr/>
    </dgm:pt>
    <dgm:pt modelId="{ECAEFA00-85B7-4B8A-9747-A0CC5F18F08B}" type="pres">
      <dgm:prSet presAssocID="{6C6EE9DC-315B-49F5-AA38-1D8245C28196}" presName="parentLin" presStyleCnt="0"/>
      <dgm:spPr/>
    </dgm:pt>
    <dgm:pt modelId="{14CDE696-AE01-40A3-8276-ACB63F23E92C}" type="pres">
      <dgm:prSet presAssocID="{6C6EE9DC-315B-49F5-AA38-1D8245C28196}" presName="parentLeftMargin" presStyleLbl="node1" presStyleIdx="1" presStyleCnt="3"/>
      <dgm:spPr/>
    </dgm:pt>
    <dgm:pt modelId="{BDA7A14C-96C8-43A4-B4EE-8D2A786A012D}" type="pres">
      <dgm:prSet presAssocID="{6C6EE9DC-315B-49F5-AA38-1D8245C28196}" presName="parentText" presStyleLbl="node1" presStyleIdx="2" presStyleCnt="3">
        <dgm:presLayoutVars>
          <dgm:chMax val="0"/>
          <dgm:bulletEnabled val="1"/>
        </dgm:presLayoutVars>
      </dgm:prSet>
      <dgm:spPr/>
    </dgm:pt>
    <dgm:pt modelId="{CE0AF752-628F-445C-AB9A-D4DB23EEB0E4}" type="pres">
      <dgm:prSet presAssocID="{6C6EE9DC-315B-49F5-AA38-1D8245C28196}" presName="negativeSpace" presStyleCnt="0"/>
      <dgm:spPr/>
    </dgm:pt>
    <dgm:pt modelId="{407E3A82-8AEF-4610-843C-7ECF3C3EECC6}" type="pres">
      <dgm:prSet presAssocID="{6C6EE9DC-315B-49F5-AA38-1D8245C28196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1D2FE209-77C8-498C-855C-6890A1A6BBC8}" srcId="{A50F6D96-1E82-4D7F-A250-AD1906929056}" destId="{827E7AA4-D7FC-4AB7-9274-9056769D888B}" srcOrd="1" destOrd="0" parTransId="{95F67631-D3CB-4295-8BD2-1FCC1C66CA66}" sibTransId="{64A88C82-5A47-4749-80C8-662173DFA20B}"/>
    <dgm:cxn modelId="{31AE5A0A-3EE9-4471-8469-748A99DBED2F}" type="presOf" srcId="{6C6EE9DC-315B-49F5-AA38-1D8245C28196}" destId="{14CDE696-AE01-40A3-8276-ACB63F23E92C}" srcOrd="0" destOrd="0" presId="urn:microsoft.com/office/officeart/2005/8/layout/list1"/>
    <dgm:cxn modelId="{E4731B0B-ADE6-4543-B349-1047B8B2E145}" srcId="{6C6EE9DC-315B-49F5-AA38-1D8245C28196}" destId="{2F2A0BFF-834F-4F99-A3F6-6921FA730184}" srcOrd="0" destOrd="0" parTransId="{001D2B9E-8C51-4615-B6F3-79738CCDAC0C}" sibTransId="{AFD32A17-6AC4-481A-977A-F4F2ABA5E4DB}"/>
    <dgm:cxn modelId="{7EA9880F-BC74-4CE2-92A2-D43515A42FB5}" type="presOf" srcId="{827E7AA4-D7FC-4AB7-9274-9056769D888B}" destId="{64919832-3AC8-4EA2-BB13-E29570EE4DDD}" srcOrd="0" destOrd="0" presId="urn:microsoft.com/office/officeart/2005/8/layout/list1"/>
    <dgm:cxn modelId="{075EA522-FE39-4969-9C2D-A42D3C63EE6B}" type="presOf" srcId="{5B95207B-45FB-464B-9944-BAE47220B6F5}" destId="{214B3C88-3643-4F47-BE37-392E943E7F23}" srcOrd="0" destOrd="0" presId="urn:microsoft.com/office/officeart/2005/8/layout/list1"/>
    <dgm:cxn modelId="{D4C90C28-91EC-481A-8C05-918A4A2B2CA0}" type="presOf" srcId="{A55158D9-5B11-472F-8953-23F4D7CAD319}" destId="{4BAEDB2B-B826-4AF6-AA4D-B26BF4E9D998}" srcOrd="0" destOrd="0" presId="urn:microsoft.com/office/officeart/2005/8/layout/list1"/>
    <dgm:cxn modelId="{ECC78E49-202F-934C-960C-F8E5B9F53926}" type="presOf" srcId="{4DADA905-F78D-E043-AA8A-E95113295E09}" destId="{407E3A82-8AEF-4610-843C-7ECF3C3EECC6}" srcOrd="0" destOrd="3" presId="urn:microsoft.com/office/officeart/2005/8/layout/list1"/>
    <dgm:cxn modelId="{D5685D6D-0FDA-1B47-98E2-1EA6637BFC1C}" srcId="{5B95207B-45FB-464B-9944-BAE47220B6F5}" destId="{84A63176-0D71-EC45-8B1E-A6B3CEA8AB7E}" srcOrd="1" destOrd="0" parTransId="{077A4244-2BE9-DC4D-A813-05956180F2C7}" sibTransId="{8B299E52-04DF-3540-864E-FA19D814C86F}"/>
    <dgm:cxn modelId="{587EBA4E-F1BC-2143-98B2-F48BBA4A2892}" type="presOf" srcId="{323F816B-1FF1-A748-82E7-270B22E9C9EC}" destId="{1547ADE3-08F6-4941-8CBD-324982CB3538}" srcOrd="0" destOrd="1" presId="urn:microsoft.com/office/officeart/2005/8/layout/list1"/>
    <dgm:cxn modelId="{D40AAD51-C848-4564-859F-20E6BFE5BEB0}" type="presOf" srcId="{5B95207B-45FB-464B-9944-BAE47220B6F5}" destId="{E7C2FD99-218A-45D2-A38B-65BEF3CFEA44}" srcOrd="1" destOrd="0" presId="urn:microsoft.com/office/officeart/2005/8/layout/list1"/>
    <dgm:cxn modelId="{EB2DF551-A19F-4981-A5DE-9A3826352F37}" type="presOf" srcId="{827E7AA4-D7FC-4AB7-9274-9056769D888B}" destId="{BF2C1292-9C47-4740-8F06-DC7760465571}" srcOrd="1" destOrd="0" presId="urn:microsoft.com/office/officeart/2005/8/layout/list1"/>
    <dgm:cxn modelId="{04171E73-1CE4-4DC7-839D-DD612A92C769}" srcId="{5B95207B-45FB-464B-9944-BAE47220B6F5}" destId="{EB6F98C9-D204-4CB0-B1A9-8D3D5416D9C3}" srcOrd="2" destOrd="0" parTransId="{332566F1-8D3B-4649-AA77-8E0B34ED37A5}" sibTransId="{AB4AD2D9-25E0-4F76-A29E-185AB0FB7CBC}"/>
    <dgm:cxn modelId="{49035953-90C5-4FAE-A243-C7FB62785CE5}" srcId="{A50F6D96-1E82-4D7F-A250-AD1906929056}" destId="{5B95207B-45FB-464B-9944-BAE47220B6F5}" srcOrd="0" destOrd="0" parTransId="{087DA5D2-AC08-4E87-BB1F-D73DE685E158}" sibTransId="{E0A7C04D-4851-454D-89B4-C2A55435A073}"/>
    <dgm:cxn modelId="{BC277A73-C232-9444-8531-90D832595644}" type="presOf" srcId="{84A63176-0D71-EC45-8B1E-A6B3CEA8AB7E}" destId="{4BAEDB2B-B826-4AF6-AA4D-B26BF4E9D998}" srcOrd="0" destOrd="1" presId="urn:microsoft.com/office/officeart/2005/8/layout/list1"/>
    <dgm:cxn modelId="{F94F8F73-EFCA-4541-8A82-02BE75240B7B}" srcId="{A50F6D96-1E82-4D7F-A250-AD1906929056}" destId="{6C6EE9DC-315B-49F5-AA38-1D8245C28196}" srcOrd="2" destOrd="0" parTransId="{8A88B434-5C1F-46C4-A409-6BB6E7551779}" sibTransId="{6F53A6EB-F4BB-4D3D-9709-5FA6E5F407A5}"/>
    <dgm:cxn modelId="{FC70B179-AC0B-4232-9972-F62CF990B8BC}" type="presOf" srcId="{A50F6D96-1E82-4D7F-A250-AD1906929056}" destId="{5092DB78-436E-42CE-B652-1144F3EDBEA3}" srcOrd="0" destOrd="0" presId="urn:microsoft.com/office/officeart/2005/8/layout/list1"/>
    <dgm:cxn modelId="{F27B5F7E-5021-704F-A6DF-70902DECC8D9}" srcId="{6C6EE9DC-315B-49F5-AA38-1D8245C28196}" destId="{4DADA905-F78D-E043-AA8A-E95113295E09}" srcOrd="3" destOrd="0" parTransId="{FE8F79D6-4AA0-CB47-9EFF-7EA68E59ED45}" sibTransId="{46C8457C-948A-3B4B-BDF4-5804B74895D7}"/>
    <dgm:cxn modelId="{B9598A84-EBAF-44B1-AB73-45AF8F92C450}" type="presOf" srcId="{2F2A0BFF-834F-4F99-A3F6-6921FA730184}" destId="{407E3A82-8AEF-4610-843C-7ECF3C3EECC6}" srcOrd="0" destOrd="0" presId="urn:microsoft.com/office/officeart/2005/8/layout/list1"/>
    <dgm:cxn modelId="{5D1F3589-E3C4-E446-8211-16626EA3C7A8}" srcId="{827E7AA4-D7FC-4AB7-9274-9056769D888B}" destId="{323F816B-1FF1-A748-82E7-270B22E9C9EC}" srcOrd="1" destOrd="0" parTransId="{83FE9156-6C55-EC42-8016-2664A6B9B353}" sibTransId="{17A6941B-59EC-544A-8AB3-9EDBB3CEF642}"/>
    <dgm:cxn modelId="{B1D98C8A-4931-B84B-8120-6EB083367A72}" type="presOf" srcId="{A4BB9183-F6D3-C94B-92B1-BEB4A79528FF}" destId="{407E3A82-8AEF-4610-843C-7ECF3C3EECC6}" srcOrd="0" destOrd="1" presId="urn:microsoft.com/office/officeart/2005/8/layout/list1"/>
    <dgm:cxn modelId="{BE39F28B-D04F-1D41-82B2-158251E31710}" srcId="{6C6EE9DC-315B-49F5-AA38-1D8245C28196}" destId="{52313531-5C9D-5942-A277-05CE6DADBD86}" srcOrd="2" destOrd="0" parTransId="{4FC95F31-DBBE-1E4E-AF12-21A186CC463F}" sibTransId="{D4B872EC-9E39-C94C-AF7E-7DF50AC49FE8}"/>
    <dgm:cxn modelId="{9B50458E-BDA7-4AE7-9B59-167DD0084121}" srcId="{5B95207B-45FB-464B-9944-BAE47220B6F5}" destId="{A55158D9-5B11-472F-8953-23F4D7CAD319}" srcOrd="0" destOrd="0" parTransId="{748CA421-C048-448C-AF1F-9DB82C7D8825}" sibTransId="{7584059D-8C1A-4672-9011-F10340035037}"/>
    <dgm:cxn modelId="{C168BE93-F5FF-2844-AD8D-CD5E38B8C175}" type="presOf" srcId="{52313531-5C9D-5942-A277-05CE6DADBD86}" destId="{407E3A82-8AEF-4610-843C-7ECF3C3EECC6}" srcOrd="0" destOrd="2" presId="urn:microsoft.com/office/officeart/2005/8/layout/list1"/>
    <dgm:cxn modelId="{2656E297-040B-4043-8159-A83EA25D2564}" srcId="{827E7AA4-D7FC-4AB7-9274-9056769D888B}" destId="{5EC6EC6E-7B0A-C54C-A596-14D52EB5F9D7}" srcOrd="0" destOrd="0" parTransId="{F4631C0C-555C-CB4A-92E8-BD74FDE1DE10}" sibTransId="{5F2CE07D-D506-624F-877B-4AC30379D66A}"/>
    <dgm:cxn modelId="{8A591B9E-C7CD-4137-AE60-4AB9C74C6D39}" srcId="{5B95207B-45FB-464B-9944-BAE47220B6F5}" destId="{5FE009C7-1D72-4126-BF11-B32912F68EE7}" srcOrd="3" destOrd="0" parTransId="{6591FED4-7DE9-48DC-8DA0-7D3AF88CF2F4}" sibTransId="{7129F9BC-B4D9-49F1-8ED6-5F6D7BB68F1A}"/>
    <dgm:cxn modelId="{B63384A7-0409-0E4B-BBD2-2899AE9A69E5}" type="presOf" srcId="{65528265-0C58-E247-9E83-632DD10A1498}" destId="{1547ADE3-08F6-4941-8CBD-324982CB3538}" srcOrd="0" destOrd="2" presId="urn:microsoft.com/office/officeart/2005/8/layout/list1"/>
    <dgm:cxn modelId="{9D64C7AD-0D7E-364A-B546-228B4AD46061}" srcId="{6C6EE9DC-315B-49F5-AA38-1D8245C28196}" destId="{A4BB9183-F6D3-C94B-92B1-BEB4A79528FF}" srcOrd="1" destOrd="0" parTransId="{7D8B0B4A-6002-E24B-BCDA-7F7081B9D2A2}" sibTransId="{35A85285-C6BE-F442-829F-FA0BB795327B}"/>
    <dgm:cxn modelId="{469E43B1-4F47-49E8-8CA6-6C2BC9178015}" type="presOf" srcId="{EB6F98C9-D204-4CB0-B1A9-8D3D5416D9C3}" destId="{4BAEDB2B-B826-4AF6-AA4D-B26BF4E9D998}" srcOrd="0" destOrd="2" presId="urn:microsoft.com/office/officeart/2005/8/layout/list1"/>
    <dgm:cxn modelId="{000053B7-5FDD-4CA0-A9D0-45277F935D3F}" type="presOf" srcId="{5FE009C7-1D72-4126-BF11-B32912F68EE7}" destId="{4BAEDB2B-B826-4AF6-AA4D-B26BF4E9D998}" srcOrd="0" destOrd="3" presId="urn:microsoft.com/office/officeart/2005/8/layout/list1"/>
    <dgm:cxn modelId="{5CF951BC-5D70-9249-ABEB-F56102FA07E8}" srcId="{827E7AA4-D7FC-4AB7-9274-9056769D888B}" destId="{65528265-0C58-E247-9E83-632DD10A1498}" srcOrd="2" destOrd="0" parTransId="{E3FA0607-FA46-F04B-83B7-084E53AE63A4}" sibTransId="{3D0AB718-E51B-1F48-A851-8A6D503486EC}"/>
    <dgm:cxn modelId="{2B5661CE-A565-8E41-9AC6-73A8FDEBD123}" srcId="{827E7AA4-D7FC-4AB7-9274-9056769D888B}" destId="{D941A708-F8D3-924B-A4D2-991D1D09B159}" srcOrd="3" destOrd="0" parTransId="{0ADD9DFB-2DAE-AD48-AFD8-F6A5536FE46B}" sibTransId="{A19A4ABC-A307-924E-B39F-60720C857343}"/>
    <dgm:cxn modelId="{DE508AD2-BE94-5147-B7AE-BBB73BACE794}" type="presOf" srcId="{5EC6EC6E-7B0A-C54C-A596-14D52EB5F9D7}" destId="{1547ADE3-08F6-4941-8CBD-324982CB3538}" srcOrd="0" destOrd="0" presId="urn:microsoft.com/office/officeart/2005/8/layout/list1"/>
    <dgm:cxn modelId="{5A0B0CEC-DB82-4B62-8F03-8B307B5E854E}" type="presOf" srcId="{6C6EE9DC-315B-49F5-AA38-1D8245C28196}" destId="{BDA7A14C-96C8-43A4-B4EE-8D2A786A012D}" srcOrd="1" destOrd="0" presId="urn:microsoft.com/office/officeart/2005/8/layout/list1"/>
    <dgm:cxn modelId="{28A6C1FC-2A13-D44D-8548-DD95CE6BC0DA}" type="presOf" srcId="{D941A708-F8D3-924B-A4D2-991D1D09B159}" destId="{1547ADE3-08F6-4941-8CBD-324982CB3538}" srcOrd="0" destOrd="3" presId="urn:microsoft.com/office/officeart/2005/8/layout/list1"/>
    <dgm:cxn modelId="{2A069CF2-C004-4599-A226-74FEDE5045C9}" type="presParOf" srcId="{5092DB78-436E-42CE-B652-1144F3EDBEA3}" destId="{7A1FAE08-EB75-4502-B51A-9874269C2E7B}" srcOrd="0" destOrd="0" presId="urn:microsoft.com/office/officeart/2005/8/layout/list1"/>
    <dgm:cxn modelId="{FD85C259-6296-4C43-ACA2-054B2096B872}" type="presParOf" srcId="{7A1FAE08-EB75-4502-B51A-9874269C2E7B}" destId="{214B3C88-3643-4F47-BE37-392E943E7F23}" srcOrd="0" destOrd="0" presId="urn:microsoft.com/office/officeart/2005/8/layout/list1"/>
    <dgm:cxn modelId="{CE201311-E516-4213-B42B-36AFF567C5AB}" type="presParOf" srcId="{7A1FAE08-EB75-4502-B51A-9874269C2E7B}" destId="{E7C2FD99-218A-45D2-A38B-65BEF3CFEA44}" srcOrd="1" destOrd="0" presId="urn:microsoft.com/office/officeart/2005/8/layout/list1"/>
    <dgm:cxn modelId="{27D3457F-8A91-48C5-82F4-2F2AF0564C27}" type="presParOf" srcId="{5092DB78-436E-42CE-B652-1144F3EDBEA3}" destId="{E73A8C59-2074-47B4-A65C-5EEF3FEDBDC3}" srcOrd="1" destOrd="0" presId="urn:microsoft.com/office/officeart/2005/8/layout/list1"/>
    <dgm:cxn modelId="{C1449C9C-A0EA-41C9-B9C6-AEB1C881B71E}" type="presParOf" srcId="{5092DB78-436E-42CE-B652-1144F3EDBEA3}" destId="{4BAEDB2B-B826-4AF6-AA4D-B26BF4E9D998}" srcOrd="2" destOrd="0" presId="urn:microsoft.com/office/officeart/2005/8/layout/list1"/>
    <dgm:cxn modelId="{E29399EE-3DDB-474B-A77B-BCDC2518C877}" type="presParOf" srcId="{5092DB78-436E-42CE-B652-1144F3EDBEA3}" destId="{9FFFEE88-7636-4C06-B298-F4990BC80B86}" srcOrd="3" destOrd="0" presId="urn:microsoft.com/office/officeart/2005/8/layout/list1"/>
    <dgm:cxn modelId="{4EB40B0E-4C49-4A27-9112-C3F83D7B14C3}" type="presParOf" srcId="{5092DB78-436E-42CE-B652-1144F3EDBEA3}" destId="{906E89E7-E800-491C-A4DD-2870CD42EFC9}" srcOrd="4" destOrd="0" presId="urn:microsoft.com/office/officeart/2005/8/layout/list1"/>
    <dgm:cxn modelId="{14667579-0B82-4853-9B8F-F168E708C3BB}" type="presParOf" srcId="{906E89E7-E800-491C-A4DD-2870CD42EFC9}" destId="{64919832-3AC8-4EA2-BB13-E29570EE4DDD}" srcOrd="0" destOrd="0" presId="urn:microsoft.com/office/officeart/2005/8/layout/list1"/>
    <dgm:cxn modelId="{5A31BB53-06DB-4748-A89B-E0F1E276ABE7}" type="presParOf" srcId="{906E89E7-E800-491C-A4DD-2870CD42EFC9}" destId="{BF2C1292-9C47-4740-8F06-DC7760465571}" srcOrd="1" destOrd="0" presId="urn:microsoft.com/office/officeart/2005/8/layout/list1"/>
    <dgm:cxn modelId="{F51C29EE-4510-4E45-883C-CA542C4ED558}" type="presParOf" srcId="{5092DB78-436E-42CE-B652-1144F3EDBEA3}" destId="{9F4D6251-F35F-4B50-BADE-A13A47DBAC6F}" srcOrd="5" destOrd="0" presId="urn:microsoft.com/office/officeart/2005/8/layout/list1"/>
    <dgm:cxn modelId="{56AA6113-A0FC-47B2-BCDA-0A4CDA4BCF5F}" type="presParOf" srcId="{5092DB78-436E-42CE-B652-1144F3EDBEA3}" destId="{1547ADE3-08F6-4941-8CBD-324982CB3538}" srcOrd="6" destOrd="0" presId="urn:microsoft.com/office/officeart/2005/8/layout/list1"/>
    <dgm:cxn modelId="{BA3F499C-3F5E-4991-BE95-480F9C7C17A5}" type="presParOf" srcId="{5092DB78-436E-42CE-B652-1144F3EDBEA3}" destId="{5D91AE6C-9887-475C-92B9-08EDF685093A}" srcOrd="7" destOrd="0" presId="urn:microsoft.com/office/officeart/2005/8/layout/list1"/>
    <dgm:cxn modelId="{C7E1FA7B-B5FE-46C0-80EF-3F0DC2391D4D}" type="presParOf" srcId="{5092DB78-436E-42CE-B652-1144F3EDBEA3}" destId="{ECAEFA00-85B7-4B8A-9747-A0CC5F18F08B}" srcOrd="8" destOrd="0" presId="urn:microsoft.com/office/officeart/2005/8/layout/list1"/>
    <dgm:cxn modelId="{FD3E6268-2722-4C15-B1E8-C6CB4ABE3621}" type="presParOf" srcId="{ECAEFA00-85B7-4B8A-9747-A0CC5F18F08B}" destId="{14CDE696-AE01-40A3-8276-ACB63F23E92C}" srcOrd="0" destOrd="0" presId="urn:microsoft.com/office/officeart/2005/8/layout/list1"/>
    <dgm:cxn modelId="{60DAD61D-FE3F-4A82-8CA1-BFC4F909726F}" type="presParOf" srcId="{ECAEFA00-85B7-4B8A-9747-A0CC5F18F08B}" destId="{BDA7A14C-96C8-43A4-B4EE-8D2A786A012D}" srcOrd="1" destOrd="0" presId="urn:microsoft.com/office/officeart/2005/8/layout/list1"/>
    <dgm:cxn modelId="{83CFDF9E-0BBD-4C18-B131-F094E528C1E8}" type="presParOf" srcId="{5092DB78-436E-42CE-B652-1144F3EDBEA3}" destId="{CE0AF752-628F-445C-AB9A-D4DB23EEB0E4}" srcOrd="9" destOrd="0" presId="urn:microsoft.com/office/officeart/2005/8/layout/list1"/>
    <dgm:cxn modelId="{13A5351B-4A27-4EF5-A4AD-FB18E37CBF0B}" type="presParOf" srcId="{5092DB78-436E-42CE-B652-1144F3EDBEA3}" destId="{407E3A82-8AEF-4610-843C-7ECF3C3EECC6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7DAADBA-ABA4-564B-88BD-276E11C0E9FF}">
      <dsp:nvSpPr>
        <dsp:cNvPr id="0" name=""/>
        <dsp:cNvSpPr/>
      </dsp:nvSpPr>
      <dsp:spPr>
        <a:xfrm>
          <a:off x="0" y="272645"/>
          <a:ext cx="5832649" cy="807975"/>
        </a:xfrm>
        <a:prstGeom prst="rect">
          <a:avLst/>
        </a:prstGeom>
        <a:solidFill>
          <a:schemeClr val="accent3">
            <a:alpha val="90000"/>
            <a:tint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452678" tIns="395732" rIns="452678" bIns="135128" numCol="1" spcCol="1270" anchor="t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t-BR" sz="1900" kern="1200" dirty="0"/>
            <a:t>Código da abrangência (Sigla da UF | BR)</a:t>
          </a:r>
        </a:p>
      </dsp:txBody>
      <dsp:txXfrm>
        <a:off x="0" y="272645"/>
        <a:ext cx="5832649" cy="807975"/>
      </dsp:txXfrm>
    </dsp:sp>
    <dsp:sp modelId="{A301EB1D-F53A-1C4C-8679-CCFF6AEA7852}">
      <dsp:nvSpPr>
        <dsp:cNvPr id="0" name=""/>
        <dsp:cNvSpPr/>
      </dsp:nvSpPr>
      <dsp:spPr>
        <a:xfrm>
          <a:off x="291632" y="51788"/>
          <a:ext cx="4082854" cy="560880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54322" tIns="0" rIns="154322" bIns="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900" kern="1200" dirty="0"/>
            <a:t>Índice</a:t>
          </a:r>
        </a:p>
      </dsp:txBody>
      <dsp:txXfrm>
        <a:off x="319012" y="79168"/>
        <a:ext cx="4028094" cy="506120"/>
      </dsp:txXfrm>
    </dsp:sp>
    <dsp:sp modelId="{6C317202-7C83-794B-AF5D-37CA919E4EAD}">
      <dsp:nvSpPr>
        <dsp:cNvPr id="0" name=""/>
        <dsp:cNvSpPr/>
      </dsp:nvSpPr>
      <dsp:spPr>
        <a:xfrm>
          <a:off x="0" y="1523243"/>
          <a:ext cx="5832649" cy="1107225"/>
        </a:xfrm>
        <a:prstGeom prst="rect">
          <a:avLst/>
        </a:prstGeom>
        <a:solidFill>
          <a:schemeClr val="accent3">
            <a:alpha val="90000"/>
            <a:tint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452678" tIns="395732" rIns="452678" bIns="135128" numCol="1" spcCol="1270" anchor="t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t-BR" sz="1900" kern="1200" dirty="0"/>
            <a:t>Nome</a:t>
          </a:r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t-BR" sz="1900" kern="1200" dirty="0"/>
            <a:t>Data e hora da geração</a:t>
          </a:r>
        </a:p>
      </dsp:txBody>
      <dsp:txXfrm>
        <a:off x="0" y="1523243"/>
        <a:ext cx="5832649" cy="1107225"/>
      </dsp:txXfrm>
    </dsp:sp>
    <dsp:sp modelId="{4D1B3763-F4D1-4441-9AAB-EBB4D05282C8}">
      <dsp:nvSpPr>
        <dsp:cNvPr id="0" name=""/>
        <dsp:cNvSpPr/>
      </dsp:nvSpPr>
      <dsp:spPr>
        <a:xfrm>
          <a:off x="291632" y="1242803"/>
          <a:ext cx="4082854" cy="560880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54322" tIns="0" rIns="154322" bIns="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900" kern="1200" dirty="0"/>
            <a:t>Arquivos</a:t>
          </a:r>
        </a:p>
      </dsp:txBody>
      <dsp:txXfrm>
        <a:off x="319012" y="1270183"/>
        <a:ext cx="4028094" cy="50612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7DAADBA-ABA4-564B-88BD-276E11C0E9FF}">
      <dsp:nvSpPr>
        <dsp:cNvPr id="0" name=""/>
        <dsp:cNvSpPr/>
      </dsp:nvSpPr>
      <dsp:spPr>
        <a:xfrm>
          <a:off x="0" y="286634"/>
          <a:ext cx="7786466" cy="641024"/>
        </a:xfrm>
        <a:prstGeom prst="rect">
          <a:avLst/>
        </a:prstGeom>
        <a:solidFill>
          <a:schemeClr val="accent3">
            <a:alpha val="90000"/>
            <a:tint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04316" tIns="229108" rIns="604316" bIns="78232" numCol="1" spcCol="1270" anchor="t" anchorCtr="0">
          <a:noAutofit/>
        </a:bodyPr>
        <a:lstStyle/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t-BR" sz="1100" kern="1200" dirty="0"/>
            <a:t>Data e hora de geração</a:t>
          </a:r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t-BR" sz="1100" kern="1200" dirty="0"/>
            <a:t>Fase</a:t>
          </a:r>
        </a:p>
      </dsp:txBody>
      <dsp:txXfrm>
        <a:off x="0" y="286634"/>
        <a:ext cx="7786466" cy="641024"/>
      </dsp:txXfrm>
    </dsp:sp>
    <dsp:sp modelId="{A301EB1D-F53A-1C4C-8679-CCFF6AEA7852}">
      <dsp:nvSpPr>
        <dsp:cNvPr id="0" name=""/>
        <dsp:cNvSpPr/>
      </dsp:nvSpPr>
      <dsp:spPr>
        <a:xfrm>
          <a:off x="389323" y="124274"/>
          <a:ext cx="5450526" cy="324720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06017" tIns="0" rIns="206017" bIns="0" numCol="1" spcCol="1270" anchor="ctr" anchorCtr="0">
          <a:noAutofit/>
        </a:bodyPr>
        <a:lstStyle/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100" kern="1200" dirty="0"/>
            <a:t>Configuração</a:t>
          </a:r>
        </a:p>
      </dsp:txBody>
      <dsp:txXfrm>
        <a:off x="405175" y="140126"/>
        <a:ext cx="5418822" cy="293016"/>
      </dsp:txXfrm>
    </dsp:sp>
    <dsp:sp modelId="{6C317202-7C83-794B-AF5D-37CA919E4EAD}">
      <dsp:nvSpPr>
        <dsp:cNvPr id="0" name=""/>
        <dsp:cNvSpPr/>
      </dsp:nvSpPr>
      <dsp:spPr>
        <a:xfrm>
          <a:off x="0" y="1149419"/>
          <a:ext cx="7786466" cy="831600"/>
        </a:xfrm>
        <a:prstGeom prst="rect">
          <a:avLst/>
        </a:prstGeom>
        <a:solidFill>
          <a:schemeClr val="accent3">
            <a:alpha val="90000"/>
            <a:tint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04316" tIns="229108" rIns="604316" bIns="78232" numCol="1" spcCol="1270" anchor="t" anchorCtr="0">
          <a:noAutofit/>
        </a:bodyPr>
        <a:lstStyle/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t-BR" sz="1100" kern="1200" dirty="0"/>
            <a:t>Código</a:t>
          </a:r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t-BR" sz="1100" kern="1200" dirty="0"/>
            <a:t>Data e ano da ocorrência das eleições do pleito</a:t>
          </a:r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t-BR" sz="1100" kern="1200" dirty="0"/>
            <a:t>código do processo eleitoral e data limite da divulgação</a:t>
          </a:r>
        </a:p>
      </dsp:txBody>
      <dsp:txXfrm>
        <a:off x="0" y="1149419"/>
        <a:ext cx="7786466" cy="831600"/>
      </dsp:txXfrm>
    </dsp:sp>
    <dsp:sp modelId="{4D1B3763-F4D1-4441-9AAB-EBB4D05282C8}">
      <dsp:nvSpPr>
        <dsp:cNvPr id="0" name=""/>
        <dsp:cNvSpPr/>
      </dsp:nvSpPr>
      <dsp:spPr>
        <a:xfrm>
          <a:off x="389323" y="987059"/>
          <a:ext cx="5450526" cy="324720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06017" tIns="0" rIns="206017" bIns="0" numCol="1" spcCol="1270" anchor="ctr" anchorCtr="0">
          <a:noAutofit/>
        </a:bodyPr>
        <a:lstStyle/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100" kern="1200" dirty="0"/>
            <a:t>Pleitos</a:t>
          </a:r>
        </a:p>
      </dsp:txBody>
      <dsp:txXfrm>
        <a:off x="405175" y="1002911"/>
        <a:ext cx="5418822" cy="293016"/>
      </dsp:txXfrm>
    </dsp:sp>
    <dsp:sp modelId="{C9C84595-1A70-4493-923B-57526A74E914}">
      <dsp:nvSpPr>
        <dsp:cNvPr id="0" name=""/>
        <dsp:cNvSpPr/>
      </dsp:nvSpPr>
      <dsp:spPr>
        <a:xfrm>
          <a:off x="0" y="2202779"/>
          <a:ext cx="7786466" cy="641024"/>
        </a:xfrm>
        <a:prstGeom prst="rect">
          <a:avLst/>
        </a:prstGeom>
        <a:solidFill>
          <a:schemeClr val="accent3">
            <a:alpha val="90000"/>
            <a:tint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04316" tIns="229108" rIns="604316" bIns="78232" numCol="1" spcCol="1270" anchor="t" anchorCtr="0">
          <a:noAutofit/>
        </a:bodyPr>
        <a:lstStyle/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t-BR" sz="1100" kern="1200" dirty="0"/>
            <a:t>Código,  Nome, Turno e Tipo</a:t>
          </a:r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t-BR" sz="1100" kern="1200" dirty="0"/>
            <a:t>Código da eleição para o segundo turno</a:t>
          </a:r>
        </a:p>
      </dsp:txBody>
      <dsp:txXfrm>
        <a:off x="0" y="2202779"/>
        <a:ext cx="7786466" cy="641024"/>
      </dsp:txXfrm>
    </dsp:sp>
    <dsp:sp modelId="{5242FDC1-45F4-4456-A313-1B39C41A8A76}">
      <dsp:nvSpPr>
        <dsp:cNvPr id="0" name=""/>
        <dsp:cNvSpPr/>
      </dsp:nvSpPr>
      <dsp:spPr>
        <a:xfrm>
          <a:off x="389323" y="2040419"/>
          <a:ext cx="5450526" cy="324720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06017" tIns="0" rIns="206017" bIns="0" numCol="1" spcCol="1270" anchor="ctr" anchorCtr="0">
          <a:noAutofit/>
        </a:bodyPr>
        <a:lstStyle/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100" kern="1200" dirty="0"/>
            <a:t>Eleições</a:t>
          </a:r>
        </a:p>
      </dsp:txBody>
      <dsp:txXfrm>
        <a:off x="405175" y="2056271"/>
        <a:ext cx="5418822" cy="293016"/>
      </dsp:txXfrm>
    </dsp:sp>
    <dsp:sp modelId="{FE3755EA-9F2E-442B-8CF7-8561AD10A614}">
      <dsp:nvSpPr>
        <dsp:cNvPr id="0" name=""/>
        <dsp:cNvSpPr/>
      </dsp:nvSpPr>
      <dsp:spPr>
        <a:xfrm>
          <a:off x="0" y="3065564"/>
          <a:ext cx="7786466" cy="641024"/>
        </a:xfrm>
        <a:prstGeom prst="rect">
          <a:avLst/>
        </a:prstGeom>
        <a:solidFill>
          <a:schemeClr val="accent3">
            <a:alpha val="90000"/>
            <a:tint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04316" tIns="229108" rIns="604316" bIns="78232" numCol="1" spcCol="1270" anchor="t" anchorCtr="0">
          <a:noAutofit/>
        </a:bodyPr>
        <a:lstStyle/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t-BR" sz="1100" kern="1200" dirty="0"/>
            <a:t>Código</a:t>
          </a:r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t-BR" sz="1100" kern="1200" dirty="0"/>
            <a:t>Códigos identificadores do município na Justiça Eleitoral e no Instituto Brasileiro de Geografia e Estatística - IBGE </a:t>
          </a:r>
        </a:p>
      </dsp:txBody>
      <dsp:txXfrm>
        <a:off x="0" y="3065564"/>
        <a:ext cx="7786466" cy="641024"/>
      </dsp:txXfrm>
    </dsp:sp>
    <dsp:sp modelId="{57C0D1DB-80C3-4155-80E9-D9B4FDF16B63}">
      <dsp:nvSpPr>
        <dsp:cNvPr id="0" name=""/>
        <dsp:cNvSpPr/>
      </dsp:nvSpPr>
      <dsp:spPr>
        <a:xfrm>
          <a:off x="389323" y="2903204"/>
          <a:ext cx="5450526" cy="324720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06017" tIns="0" rIns="206017" bIns="0" numCol="1" spcCol="1270" anchor="ctr" anchorCtr="0">
          <a:noAutofit/>
        </a:bodyPr>
        <a:lstStyle/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100" kern="1200" dirty="0"/>
            <a:t>Abrangências</a:t>
          </a:r>
        </a:p>
      </dsp:txBody>
      <dsp:txXfrm>
        <a:off x="405175" y="2919056"/>
        <a:ext cx="5418822" cy="293016"/>
      </dsp:txXfrm>
    </dsp:sp>
    <dsp:sp modelId="{FE0C3766-CC2D-4891-85FD-42E65C57A207}">
      <dsp:nvSpPr>
        <dsp:cNvPr id="0" name=""/>
        <dsp:cNvSpPr/>
      </dsp:nvSpPr>
      <dsp:spPr>
        <a:xfrm>
          <a:off x="0" y="3928349"/>
          <a:ext cx="7786466" cy="467775"/>
        </a:xfrm>
        <a:prstGeom prst="rect">
          <a:avLst/>
        </a:prstGeom>
        <a:solidFill>
          <a:schemeClr val="accent3">
            <a:alpha val="90000"/>
            <a:tint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04316" tIns="229108" rIns="604316" bIns="78232" numCol="1" spcCol="1270" anchor="t" anchorCtr="0">
          <a:noAutofit/>
        </a:bodyPr>
        <a:lstStyle/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t-BR" sz="1100" kern="1200" dirty="0"/>
            <a:t>Código, Nome e Tipo</a:t>
          </a:r>
        </a:p>
      </dsp:txBody>
      <dsp:txXfrm>
        <a:off x="0" y="3928349"/>
        <a:ext cx="7786466" cy="467775"/>
      </dsp:txXfrm>
    </dsp:sp>
    <dsp:sp modelId="{F73C1551-0D02-453A-8E70-10E5A919D283}">
      <dsp:nvSpPr>
        <dsp:cNvPr id="0" name=""/>
        <dsp:cNvSpPr/>
      </dsp:nvSpPr>
      <dsp:spPr>
        <a:xfrm>
          <a:off x="389323" y="3765989"/>
          <a:ext cx="5450526" cy="324720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06017" tIns="0" rIns="206017" bIns="0" numCol="1" spcCol="1270" anchor="ctr" anchorCtr="0">
          <a:noAutofit/>
        </a:bodyPr>
        <a:lstStyle/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100" kern="1200" dirty="0"/>
            <a:t>Cargos/Perguntas</a:t>
          </a:r>
        </a:p>
      </dsp:txBody>
      <dsp:txXfrm>
        <a:off x="405175" y="3781841"/>
        <a:ext cx="5418822" cy="293016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7DAADBA-ABA4-564B-88BD-276E11C0E9FF}">
      <dsp:nvSpPr>
        <dsp:cNvPr id="0" name=""/>
        <dsp:cNvSpPr/>
      </dsp:nvSpPr>
      <dsp:spPr>
        <a:xfrm>
          <a:off x="0" y="338702"/>
          <a:ext cx="7708615" cy="874125"/>
        </a:xfrm>
        <a:prstGeom prst="rect">
          <a:avLst/>
        </a:prstGeom>
        <a:solidFill>
          <a:schemeClr val="accent3">
            <a:alpha val="90000"/>
            <a:tint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598274" tIns="312420" rIns="598274" bIns="106680" numCol="1" spcCol="1270" anchor="t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t-BR" sz="1500" kern="1200" dirty="0"/>
            <a:t>Data e hora de geração</a:t>
          </a: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t-BR" sz="1500" kern="1200" dirty="0"/>
            <a:t>Fase</a:t>
          </a:r>
        </a:p>
      </dsp:txBody>
      <dsp:txXfrm>
        <a:off x="0" y="338702"/>
        <a:ext cx="7708615" cy="874125"/>
      </dsp:txXfrm>
    </dsp:sp>
    <dsp:sp modelId="{A301EB1D-F53A-1C4C-8679-CCFF6AEA7852}">
      <dsp:nvSpPr>
        <dsp:cNvPr id="0" name=""/>
        <dsp:cNvSpPr/>
      </dsp:nvSpPr>
      <dsp:spPr>
        <a:xfrm>
          <a:off x="385430" y="117302"/>
          <a:ext cx="5396030" cy="442800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03957" tIns="0" rIns="203957" bIns="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500" kern="1200" dirty="0"/>
            <a:t>Configuração</a:t>
          </a:r>
        </a:p>
      </dsp:txBody>
      <dsp:txXfrm>
        <a:off x="407046" y="138918"/>
        <a:ext cx="5352798" cy="399568"/>
      </dsp:txXfrm>
    </dsp:sp>
    <dsp:sp modelId="{FE3755EA-9F2E-442B-8CF7-8561AD10A614}">
      <dsp:nvSpPr>
        <dsp:cNvPr id="0" name=""/>
        <dsp:cNvSpPr/>
      </dsp:nvSpPr>
      <dsp:spPr>
        <a:xfrm>
          <a:off x="0" y="1515227"/>
          <a:ext cx="7708615" cy="874125"/>
        </a:xfrm>
        <a:prstGeom prst="rect">
          <a:avLst/>
        </a:prstGeom>
        <a:solidFill>
          <a:schemeClr val="accent3">
            <a:alpha val="90000"/>
            <a:tint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598274" tIns="312420" rIns="598274" bIns="106680" numCol="1" spcCol="1270" anchor="t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t-BR" sz="1500" kern="1200" dirty="0"/>
            <a:t>Código (Sigla da UF)</a:t>
          </a: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t-BR" sz="1500" kern="1200" dirty="0"/>
            <a:t>Descrição</a:t>
          </a:r>
        </a:p>
      </dsp:txBody>
      <dsp:txXfrm>
        <a:off x="0" y="1515227"/>
        <a:ext cx="7708615" cy="874125"/>
      </dsp:txXfrm>
    </dsp:sp>
    <dsp:sp modelId="{57C0D1DB-80C3-4155-80E9-D9B4FDF16B63}">
      <dsp:nvSpPr>
        <dsp:cNvPr id="0" name=""/>
        <dsp:cNvSpPr/>
      </dsp:nvSpPr>
      <dsp:spPr>
        <a:xfrm>
          <a:off x="385430" y="1293827"/>
          <a:ext cx="5396030" cy="442800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03957" tIns="0" rIns="203957" bIns="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500" kern="1200" dirty="0"/>
            <a:t>Abrangências</a:t>
          </a:r>
        </a:p>
      </dsp:txBody>
      <dsp:txXfrm>
        <a:off x="407046" y="1315443"/>
        <a:ext cx="5352798" cy="399568"/>
      </dsp:txXfrm>
    </dsp:sp>
    <dsp:sp modelId="{FE0C3766-CC2D-4891-85FD-42E65C57A207}">
      <dsp:nvSpPr>
        <dsp:cNvPr id="0" name=""/>
        <dsp:cNvSpPr/>
      </dsp:nvSpPr>
      <dsp:spPr>
        <a:xfrm>
          <a:off x="0" y="2691753"/>
          <a:ext cx="7708615" cy="1370250"/>
        </a:xfrm>
        <a:prstGeom prst="rect">
          <a:avLst/>
        </a:prstGeom>
        <a:solidFill>
          <a:schemeClr val="accent3">
            <a:alpha val="90000"/>
            <a:tint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598274" tIns="312420" rIns="598274" bIns="106680" numCol="1" spcCol="1270" anchor="t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t-BR" sz="1500" kern="1200" dirty="0"/>
            <a:t>Código, Nome e Zonas</a:t>
          </a: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t-BR" sz="1500" kern="1200" dirty="0"/>
            <a:t>Indicativo de capital</a:t>
          </a: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t-BR" sz="1500" kern="1200" dirty="0"/>
            <a:t>Código identificador no Instituto Brasileiro de Geografia e Estatística - IBGE </a:t>
          </a: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pt-BR" sz="1500" kern="1200" dirty="0"/>
        </a:p>
      </dsp:txBody>
      <dsp:txXfrm>
        <a:off x="0" y="2691753"/>
        <a:ext cx="7708615" cy="1370250"/>
      </dsp:txXfrm>
    </dsp:sp>
    <dsp:sp modelId="{F73C1551-0D02-453A-8E70-10E5A919D283}">
      <dsp:nvSpPr>
        <dsp:cNvPr id="0" name=""/>
        <dsp:cNvSpPr/>
      </dsp:nvSpPr>
      <dsp:spPr>
        <a:xfrm>
          <a:off x="385430" y="2470352"/>
          <a:ext cx="5396030" cy="442800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03957" tIns="0" rIns="203957" bIns="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500" kern="1200" dirty="0"/>
            <a:t>Municípios</a:t>
          </a:r>
        </a:p>
      </dsp:txBody>
      <dsp:txXfrm>
        <a:off x="407046" y="2491968"/>
        <a:ext cx="5352798" cy="399568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7DAADBA-ABA4-564B-88BD-276E11C0E9FF}">
      <dsp:nvSpPr>
        <dsp:cNvPr id="0" name=""/>
        <dsp:cNvSpPr/>
      </dsp:nvSpPr>
      <dsp:spPr>
        <a:xfrm>
          <a:off x="0" y="160045"/>
          <a:ext cx="7953152" cy="340200"/>
        </a:xfrm>
        <a:prstGeom prst="rect">
          <a:avLst/>
        </a:prstGeom>
        <a:solidFill>
          <a:schemeClr val="accent3">
            <a:alpha val="90000"/>
            <a:tint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17253" tIns="166624" rIns="617253" bIns="56896" numCol="1" spcCol="1270" anchor="t" anchorCtr="0">
          <a:noAutofit/>
        </a:bodyPr>
        <a:lstStyle/>
        <a:p>
          <a:pPr marL="57150" lvl="1" indent="-57150" algn="l" defTabSz="355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t-BR" sz="800" kern="1200"/>
            <a:t>Eleitorado e Seções</a:t>
          </a:r>
          <a:endParaRPr lang="pt-BR" sz="800" kern="1200" dirty="0"/>
        </a:p>
      </dsp:txBody>
      <dsp:txXfrm>
        <a:off x="0" y="160045"/>
        <a:ext cx="7953152" cy="340200"/>
      </dsp:txXfrm>
    </dsp:sp>
    <dsp:sp modelId="{A301EB1D-F53A-1C4C-8679-CCFF6AEA7852}">
      <dsp:nvSpPr>
        <dsp:cNvPr id="0" name=""/>
        <dsp:cNvSpPr/>
      </dsp:nvSpPr>
      <dsp:spPr>
        <a:xfrm>
          <a:off x="397657" y="41965"/>
          <a:ext cx="5567206" cy="236160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10427" tIns="0" rIns="210427" bIns="0" numCol="1" spcCol="1270" anchor="ctr" anchorCtr="0">
          <a:noAutofit/>
        </a:bodyPr>
        <a:lstStyle/>
        <a:p>
          <a:pPr marL="0" lvl="0" indent="0" algn="l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800" kern="1200" dirty="0"/>
            <a:t>BR</a:t>
          </a:r>
        </a:p>
      </dsp:txBody>
      <dsp:txXfrm>
        <a:off x="409185" y="53493"/>
        <a:ext cx="5544150" cy="213104"/>
      </dsp:txXfrm>
    </dsp:sp>
    <dsp:sp modelId="{6C317202-7C83-794B-AF5D-37CA919E4EAD}">
      <dsp:nvSpPr>
        <dsp:cNvPr id="0" name=""/>
        <dsp:cNvSpPr/>
      </dsp:nvSpPr>
      <dsp:spPr>
        <a:xfrm>
          <a:off x="0" y="661525"/>
          <a:ext cx="7953152" cy="466200"/>
        </a:xfrm>
        <a:prstGeom prst="rect">
          <a:avLst/>
        </a:prstGeom>
        <a:solidFill>
          <a:schemeClr val="accent3">
            <a:alpha val="90000"/>
            <a:tint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17253" tIns="166624" rIns="617253" bIns="56896" numCol="1" spcCol="1270" anchor="t" anchorCtr="0">
          <a:noAutofit/>
        </a:bodyPr>
        <a:lstStyle/>
        <a:p>
          <a:pPr marL="57150" lvl="1" indent="-57150" algn="l" defTabSz="355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t-BR" sz="800" kern="1200" dirty="0"/>
            <a:t>Sigla e Nome</a:t>
          </a:r>
        </a:p>
        <a:p>
          <a:pPr marL="57150" lvl="1" indent="-57150" algn="l" defTabSz="355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t-BR" sz="800" kern="1200" dirty="0"/>
            <a:t>Seções, eleitorado e número de municípios</a:t>
          </a:r>
        </a:p>
      </dsp:txBody>
      <dsp:txXfrm>
        <a:off x="0" y="661525"/>
        <a:ext cx="7953152" cy="466200"/>
      </dsp:txXfrm>
    </dsp:sp>
    <dsp:sp modelId="{4D1B3763-F4D1-4441-9AAB-EBB4D05282C8}">
      <dsp:nvSpPr>
        <dsp:cNvPr id="0" name=""/>
        <dsp:cNvSpPr/>
      </dsp:nvSpPr>
      <dsp:spPr>
        <a:xfrm>
          <a:off x="397657" y="543445"/>
          <a:ext cx="5567206" cy="236160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10427" tIns="0" rIns="210427" bIns="0" numCol="1" spcCol="1270" anchor="ctr" anchorCtr="0">
          <a:noAutofit/>
        </a:bodyPr>
        <a:lstStyle/>
        <a:p>
          <a:pPr marL="0" lvl="0" indent="0" algn="l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800" kern="1200" dirty="0"/>
            <a:t>UFs</a:t>
          </a:r>
        </a:p>
      </dsp:txBody>
      <dsp:txXfrm>
        <a:off x="409185" y="554973"/>
        <a:ext cx="5544150" cy="213104"/>
      </dsp:txXfrm>
    </dsp:sp>
    <dsp:sp modelId="{C9C84595-1A70-4493-923B-57526A74E914}">
      <dsp:nvSpPr>
        <dsp:cNvPr id="0" name=""/>
        <dsp:cNvSpPr/>
      </dsp:nvSpPr>
      <dsp:spPr>
        <a:xfrm>
          <a:off x="0" y="1289005"/>
          <a:ext cx="7953152" cy="604800"/>
        </a:xfrm>
        <a:prstGeom prst="rect">
          <a:avLst/>
        </a:prstGeom>
        <a:solidFill>
          <a:schemeClr val="accent3">
            <a:alpha val="90000"/>
            <a:tint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17253" tIns="166624" rIns="617253" bIns="56896" numCol="1" spcCol="1270" anchor="t" anchorCtr="0">
          <a:noAutofit/>
        </a:bodyPr>
        <a:lstStyle/>
        <a:p>
          <a:pPr marL="57150" lvl="1" indent="-57150" algn="l" defTabSz="355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t-BR" sz="800" kern="1200" dirty="0"/>
            <a:t>Código e Nome</a:t>
          </a:r>
        </a:p>
        <a:p>
          <a:pPr marL="57150" lvl="1" indent="-57150" algn="l" defTabSz="355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t-BR" sz="800" kern="1200" dirty="0"/>
            <a:t>Indicativo de capital</a:t>
          </a:r>
        </a:p>
        <a:p>
          <a:pPr marL="57150" lvl="1" indent="-57150" algn="l" defTabSz="355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t-BR" sz="800" kern="1200" dirty="0"/>
            <a:t>Seções, Eleitorado e número de Zonas</a:t>
          </a:r>
        </a:p>
      </dsp:txBody>
      <dsp:txXfrm>
        <a:off x="0" y="1289005"/>
        <a:ext cx="7953152" cy="604800"/>
      </dsp:txXfrm>
    </dsp:sp>
    <dsp:sp modelId="{5242FDC1-45F4-4456-A313-1B39C41A8A76}">
      <dsp:nvSpPr>
        <dsp:cNvPr id="0" name=""/>
        <dsp:cNvSpPr/>
      </dsp:nvSpPr>
      <dsp:spPr>
        <a:xfrm>
          <a:off x="397657" y="1170925"/>
          <a:ext cx="5567206" cy="236160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10427" tIns="0" rIns="210427" bIns="0" numCol="1" spcCol="1270" anchor="ctr" anchorCtr="0">
          <a:noAutofit/>
        </a:bodyPr>
        <a:lstStyle/>
        <a:p>
          <a:pPr marL="0" lvl="0" indent="0" algn="l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800" kern="1200" dirty="0"/>
            <a:t>Municípios</a:t>
          </a:r>
        </a:p>
      </dsp:txBody>
      <dsp:txXfrm>
        <a:off x="409185" y="1182453"/>
        <a:ext cx="5544150" cy="213104"/>
      </dsp:txXfrm>
    </dsp:sp>
    <dsp:sp modelId="{FE3755EA-9F2E-442B-8CF7-8561AD10A614}">
      <dsp:nvSpPr>
        <dsp:cNvPr id="0" name=""/>
        <dsp:cNvSpPr/>
      </dsp:nvSpPr>
      <dsp:spPr>
        <a:xfrm>
          <a:off x="0" y="2055085"/>
          <a:ext cx="7953152" cy="466200"/>
        </a:xfrm>
        <a:prstGeom prst="rect">
          <a:avLst/>
        </a:prstGeom>
        <a:solidFill>
          <a:schemeClr val="accent3">
            <a:alpha val="90000"/>
            <a:tint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17253" tIns="166624" rIns="617253" bIns="56896" numCol="1" spcCol="1270" anchor="t" anchorCtr="0">
          <a:noAutofit/>
        </a:bodyPr>
        <a:lstStyle/>
        <a:p>
          <a:pPr marL="57150" lvl="1" indent="-57150" algn="l" defTabSz="355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t-BR" sz="800" kern="1200" dirty="0"/>
            <a:t>Código</a:t>
          </a:r>
        </a:p>
        <a:p>
          <a:pPr marL="57150" lvl="1" indent="-57150" algn="l" defTabSz="355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t-BR" sz="800" kern="1200" dirty="0"/>
            <a:t>Seções, Eleitorado</a:t>
          </a:r>
        </a:p>
      </dsp:txBody>
      <dsp:txXfrm>
        <a:off x="0" y="2055085"/>
        <a:ext cx="7953152" cy="466200"/>
      </dsp:txXfrm>
    </dsp:sp>
    <dsp:sp modelId="{57C0D1DB-80C3-4155-80E9-D9B4FDF16B63}">
      <dsp:nvSpPr>
        <dsp:cNvPr id="0" name=""/>
        <dsp:cNvSpPr/>
      </dsp:nvSpPr>
      <dsp:spPr>
        <a:xfrm>
          <a:off x="397657" y="1937005"/>
          <a:ext cx="5567206" cy="236160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10427" tIns="0" rIns="210427" bIns="0" numCol="1" spcCol="1270" anchor="ctr" anchorCtr="0">
          <a:noAutofit/>
        </a:bodyPr>
        <a:lstStyle/>
        <a:p>
          <a:pPr marL="0" lvl="0" indent="0" algn="l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800" kern="1200" dirty="0"/>
            <a:t>Zonas</a:t>
          </a:r>
        </a:p>
      </dsp:txBody>
      <dsp:txXfrm>
        <a:off x="409185" y="1948533"/>
        <a:ext cx="5544150" cy="213104"/>
      </dsp:txXfrm>
    </dsp:sp>
    <dsp:sp modelId="{D210962F-82DA-9A41-B5A2-BE78402287B1}">
      <dsp:nvSpPr>
        <dsp:cNvPr id="0" name=""/>
        <dsp:cNvSpPr/>
      </dsp:nvSpPr>
      <dsp:spPr>
        <a:xfrm>
          <a:off x="0" y="2682565"/>
          <a:ext cx="7953152" cy="466200"/>
        </a:xfrm>
        <a:prstGeom prst="rect">
          <a:avLst/>
        </a:prstGeom>
        <a:solidFill>
          <a:schemeClr val="accent3">
            <a:alpha val="90000"/>
            <a:tint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17253" tIns="166624" rIns="617253" bIns="56896" numCol="1" spcCol="1270" anchor="t" anchorCtr="0">
          <a:noAutofit/>
        </a:bodyPr>
        <a:lstStyle/>
        <a:p>
          <a:pPr marL="57150" lvl="1" indent="-57150" algn="l" defTabSz="355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t-BR" sz="800" kern="1200" dirty="0"/>
            <a:t>Código e Nomes (neutro, masculino e feminino)</a:t>
          </a:r>
        </a:p>
        <a:p>
          <a:pPr marL="57150" lvl="1" indent="-57150" algn="l" defTabSz="355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t-BR" sz="800" kern="1200" dirty="0"/>
            <a:t>Número de vagas</a:t>
          </a:r>
        </a:p>
      </dsp:txBody>
      <dsp:txXfrm>
        <a:off x="0" y="2682565"/>
        <a:ext cx="7953152" cy="466200"/>
      </dsp:txXfrm>
    </dsp:sp>
    <dsp:sp modelId="{91F2794A-D22D-5F45-9D45-30398292EC07}">
      <dsp:nvSpPr>
        <dsp:cNvPr id="0" name=""/>
        <dsp:cNvSpPr/>
      </dsp:nvSpPr>
      <dsp:spPr>
        <a:xfrm>
          <a:off x="397657" y="2564485"/>
          <a:ext cx="5567206" cy="236160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10427" tIns="0" rIns="210427" bIns="0" numCol="1" spcCol="1270" anchor="ctr" anchorCtr="0">
          <a:noAutofit/>
        </a:bodyPr>
        <a:lstStyle/>
        <a:p>
          <a:pPr marL="0" lvl="0" indent="0" algn="l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800" kern="1200" dirty="0"/>
            <a:t>Cargo</a:t>
          </a:r>
          <a:endParaRPr lang="en-US" sz="800" kern="1200" dirty="0"/>
        </a:p>
      </dsp:txBody>
      <dsp:txXfrm>
        <a:off x="409185" y="2576013"/>
        <a:ext cx="5544150" cy="213104"/>
      </dsp:txXfrm>
    </dsp:sp>
    <dsp:sp modelId="{FE0C3766-CC2D-4891-85FD-42E65C57A207}">
      <dsp:nvSpPr>
        <dsp:cNvPr id="0" name=""/>
        <dsp:cNvSpPr/>
      </dsp:nvSpPr>
      <dsp:spPr>
        <a:xfrm>
          <a:off x="0" y="3310045"/>
          <a:ext cx="7953152" cy="340200"/>
        </a:xfrm>
        <a:prstGeom prst="rect">
          <a:avLst/>
        </a:prstGeom>
        <a:solidFill>
          <a:schemeClr val="accent3">
            <a:alpha val="90000"/>
            <a:tint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17253" tIns="166624" rIns="617253" bIns="56896" numCol="1" spcCol="1270" anchor="t" anchorCtr="0">
          <a:noAutofit/>
        </a:bodyPr>
        <a:lstStyle/>
        <a:p>
          <a:pPr marL="57150" lvl="1" indent="-57150" algn="l" defTabSz="355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t-BR" sz="800" kern="1200" dirty="0"/>
            <a:t>Número, Nome, Tipo e Composição</a:t>
          </a:r>
        </a:p>
      </dsp:txBody>
      <dsp:txXfrm>
        <a:off x="0" y="3310045"/>
        <a:ext cx="7953152" cy="340200"/>
      </dsp:txXfrm>
    </dsp:sp>
    <dsp:sp modelId="{F73C1551-0D02-453A-8E70-10E5A919D283}">
      <dsp:nvSpPr>
        <dsp:cNvPr id="0" name=""/>
        <dsp:cNvSpPr/>
      </dsp:nvSpPr>
      <dsp:spPr>
        <a:xfrm>
          <a:off x="397657" y="3191965"/>
          <a:ext cx="5567206" cy="236160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10427" tIns="0" rIns="210427" bIns="0" numCol="1" spcCol="1270" anchor="ctr" anchorCtr="0">
          <a:noAutofit/>
        </a:bodyPr>
        <a:lstStyle/>
        <a:p>
          <a:pPr marL="0" lvl="0" indent="0" algn="l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800" kern="1200" dirty="0"/>
            <a:t>Coligações</a:t>
          </a:r>
        </a:p>
      </dsp:txBody>
      <dsp:txXfrm>
        <a:off x="409185" y="3203493"/>
        <a:ext cx="5544150" cy="213104"/>
      </dsp:txXfrm>
    </dsp:sp>
    <dsp:sp modelId="{8A41F19B-80A6-4BC9-9890-76E39BB35497}">
      <dsp:nvSpPr>
        <dsp:cNvPr id="0" name=""/>
        <dsp:cNvSpPr/>
      </dsp:nvSpPr>
      <dsp:spPr>
        <a:xfrm>
          <a:off x="0" y="3811526"/>
          <a:ext cx="7953152" cy="340200"/>
        </a:xfrm>
        <a:prstGeom prst="rect">
          <a:avLst/>
        </a:prstGeom>
        <a:solidFill>
          <a:schemeClr val="accent3">
            <a:alpha val="90000"/>
            <a:tint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17253" tIns="166624" rIns="617253" bIns="56896" numCol="1" spcCol="1270" anchor="t" anchorCtr="0">
          <a:noAutofit/>
        </a:bodyPr>
        <a:lstStyle/>
        <a:p>
          <a:pPr marL="57150" lvl="1" indent="-57150" algn="l" defTabSz="355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t-BR" sz="800" kern="1200" dirty="0"/>
            <a:t>Número, Nome e Composição</a:t>
          </a:r>
        </a:p>
      </dsp:txBody>
      <dsp:txXfrm>
        <a:off x="0" y="3811526"/>
        <a:ext cx="7953152" cy="340200"/>
      </dsp:txXfrm>
    </dsp:sp>
    <dsp:sp modelId="{57BA7E5F-0C58-4830-A5B9-40F17EB2B544}">
      <dsp:nvSpPr>
        <dsp:cNvPr id="0" name=""/>
        <dsp:cNvSpPr/>
      </dsp:nvSpPr>
      <dsp:spPr>
        <a:xfrm>
          <a:off x="397657" y="3693446"/>
          <a:ext cx="5567206" cy="236160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10427" tIns="0" rIns="210427" bIns="0" numCol="1" spcCol="1270" anchor="ctr" anchorCtr="0">
          <a:noAutofit/>
        </a:bodyPr>
        <a:lstStyle/>
        <a:p>
          <a:pPr marL="0" lvl="0" indent="0" algn="l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800" kern="1200" dirty="0"/>
            <a:t>Federações</a:t>
          </a:r>
        </a:p>
      </dsp:txBody>
      <dsp:txXfrm>
        <a:off x="409185" y="3704974"/>
        <a:ext cx="5544150" cy="213104"/>
      </dsp:txXfrm>
    </dsp:sp>
    <dsp:sp modelId="{BBC85B98-A71E-4F65-A382-7ED5B2064138}">
      <dsp:nvSpPr>
        <dsp:cNvPr id="0" name=""/>
        <dsp:cNvSpPr/>
      </dsp:nvSpPr>
      <dsp:spPr>
        <a:xfrm>
          <a:off x="0" y="4313006"/>
          <a:ext cx="7953152" cy="340200"/>
        </a:xfrm>
        <a:prstGeom prst="rect">
          <a:avLst/>
        </a:prstGeom>
        <a:solidFill>
          <a:schemeClr val="accent3">
            <a:alpha val="90000"/>
            <a:tint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17253" tIns="166624" rIns="617253" bIns="56896" numCol="1" spcCol="1270" anchor="t" anchorCtr="0">
          <a:noAutofit/>
        </a:bodyPr>
        <a:lstStyle/>
        <a:p>
          <a:pPr marL="57150" lvl="1" indent="-57150" algn="l" defTabSz="355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t-BR" sz="800" kern="1200" dirty="0"/>
            <a:t>Número, Sigla e Nome</a:t>
          </a:r>
        </a:p>
      </dsp:txBody>
      <dsp:txXfrm>
        <a:off x="0" y="4313006"/>
        <a:ext cx="7953152" cy="340200"/>
      </dsp:txXfrm>
    </dsp:sp>
    <dsp:sp modelId="{F958FA11-7432-4B91-A251-15BBCB00FCB8}">
      <dsp:nvSpPr>
        <dsp:cNvPr id="0" name=""/>
        <dsp:cNvSpPr/>
      </dsp:nvSpPr>
      <dsp:spPr>
        <a:xfrm>
          <a:off x="397657" y="4194926"/>
          <a:ext cx="5567206" cy="236160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10427" tIns="0" rIns="210427" bIns="0" numCol="1" spcCol="1270" anchor="ctr" anchorCtr="0">
          <a:noAutofit/>
        </a:bodyPr>
        <a:lstStyle/>
        <a:p>
          <a:pPr marL="0" lvl="0" indent="0" algn="l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800" kern="1200" dirty="0"/>
            <a:t>Partidos</a:t>
          </a:r>
        </a:p>
      </dsp:txBody>
      <dsp:txXfrm>
        <a:off x="409185" y="4206454"/>
        <a:ext cx="5544150" cy="213104"/>
      </dsp:txXfrm>
    </dsp:sp>
    <dsp:sp modelId="{99584D5E-BDA1-4431-A607-55312BEE1802}">
      <dsp:nvSpPr>
        <dsp:cNvPr id="0" name=""/>
        <dsp:cNvSpPr/>
      </dsp:nvSpPr>
      <dsp:spPr>
        <a:xfrm>
          <a:off x="0" y="4814486"/>
          <a:ext cx="7953152" cy="604800"/>
        </a:xfrm>
        <a:prstGeom prst="rect">
          <a:avLst/>
        </a:prstGeom>
        <a:solidFill>
          <a:schemeClr val="accent3">
            <a:alpha val="90000"/>
            <a:tint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17253" tIns="166624" rIns="617253" bIns="56896" numCol="1" spcCol="1270" anchor="t" anchorCtr="0">
          <a:noAutofit/>
        </a:bodyPr>
        <a:lstStyle/>
        <a:p>
          <a:pPr marL="57150" lvl="1" indent="-57150" algn="l" defTabSz="355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t-BR" sz="800" kern="1200" dirty="0"/>
            <a:t>Número, Nome completo, Nome de Urna e Data de Nascimento</a:t>
          </a:r>
        </a:p>
        <a:p>
          <a:pPr marL="57150" lvl="1" indent="-57150" algn="l" defTabSz="355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t-BR" sz="800" b="1" kern="1200" dirty="0"/>
            <a:t>Destinação do voto</a:t>
          </a:r>
        </a:p>
        <a:p>
          <a:pPr marL="57150" lvl="1" indent="-57150" algn="l" defTabSz="355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t-BR" sz="800" kern="1200" dirty="0"/>
            <a:t>Vice/Suplentes e Substituído</a:t>
          </a:r>
        </a:p>
      </dsp:txBody>
      <dsp:txXfrm>
        <a:off x="0" y="4814486"/>
        <a:ext cx="7953152" cy="604800"/>
      </dsp:txXfrm>
    </dsp:sp>
    <dsp:sp modelId="{3E941D02-787B-4BF6-8635-393D0F717BF5}">
      <dsp:nvSpPr>
        <dsp:cNvPr id="0" name=""/>
        <dsp:cNvSpPr/>
      </dsp:nvSpPr>
      <dsp:spPr>
        <a:xfrm>
          <a:off x="397657" y="4696406"/>
          <a:ext cx="5567206" cy="236160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10427" tIns="0" rIns="210427" bIns="0" numCol="1" spcCol="1270" anchor="ctr" anchorCtr="0">
          <a:noAutofit/>
        </a:bodyPr>
        <a:lstStyle/>
        <a:p>
          <a:pPr marL="0" lvl="0" indent="0" algn="l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800" kern="1200" dirty="0"/>
            <a:t>Candidatos</a:t>
          </a:r>
        </a:p>
      </dsp:txBody>
      <dsp:txXfrm>
        <a:off x="409185" y="4707934"/>
        <a:ext cx="5544150" cy="213104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BAEDB2B-B826-4AF6-AA4D-B26BF4E9D998}">
      <dsp:nvSpPr>
        <dsp:cNvPr id="0" name=""/>
        <dsp:cNvSpPr/>
      </dsp:nvSpPr>
      <dsp:spPr>
        <a:xfrm>
          <a:off x="0" y="327359"/>
          <a:ext cx="7933184" cy="1134000"/>
        </a:xfrm>
        <a:prstGeom prst="rect">
          <a:avLst/>
        </a:prstGeom>
        <a:solidFill>
          <a:schemeClr val="accent3">
            <a:alpha val="90000"/>
            <a:tint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15703" tIns="166624" rIns="615703" bIns="56896" numCol="1" spcCol="1270" anchor="t" anchorCtr="0">
          <a:noAutofit/>
        </a:bodyPr>
        <a:lstStyle/>
        <a:p>
          <a:pPr marL="57150" lvl="1" indent="-57150" algn="l" defTabSz="355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t-BR" sz="800" kern="1200" dirty="0"/>
            <a:t>Código da Eleição, Turno e Fase</a:t>
          </a:r>
        </a:p>
        <a:p>
          <a:pPr marL="57150" lvl="1" indent="-57150" algn="l" defTabSz="355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t-BR" sz="800" kern="1200" dirty="0"/>
            <a:t>Cargo</a:t>
          </a:r>
        </a:p>
        <a:p>
          <a:pPr marL="57150" lvl="1" indent="-57150" algn="l" defTabSz="355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t-BR" sz="800" kern="1200" dirty="0"/>
            <a:t>Data e Hora da geração</a:t>
          </a:r>
        </a:p>
        <a:p>
          <a:pPr marL="57150" lvl="1" indent="-57150" algn="l" defTabSz="355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t-BR" sz="800" kern="1200" dirty="0"/>
            <a:t>Indicativo se há ou não atribuição de eleitos e os motivos da não atribuição</a:t>
          </a:r>
        </a:p>
        <a:p>
          <a:pPr marL="57150" lvl="1" indent="-57150" algn="l" defTabSz="355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t-BR" sz="800" kern="1200" dirty="0"/>
            <a:t>Indicativo se haverá divulgação dos dados de votação</a:t>
          </a:r>
        </a:p>
        <a:p>
          <a:pPr marL="57150" lvl="1" indent="-57150" algn="l" defTabSz="355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t-BR" sz="800" kern="1200" dirty="0"/>
            <a:t>Nome do arquivo de dados fixos</a:t>
          </a:r>
        </a:p>
        <a:p>
          <a:pPr marL="57150" lvl="1" indent="-57150" algn="l" defTabSz="355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t-BR" sz="800" kern="1200" dirty="0"/>
            <a:t>Indicativo de eleição matematicamente definida</a:t>
          </a:r>
        </a:p>
      </dsp:txBody>
      <dsp:txXfrm>
        <a:off x="0" y="327359"/>
        <a:ext cx="7933184" cy="1134000"/>
      </dsp:txXfrm>
    </dsp:sp>
    <dsp:sp modelId="{E7C2FD99-218A-45D2-A38B-65BEF3CFEA44}">
      <dsp:nvSpPr>
        <dsp:cNvPr id="0" name=""/>
        <dsp:cNvSpPr/>
      </dsp:nvSpPr>
      <dsp:spPr>
        <a:xfrm>
          <a:off x="396659" y="209279"/>
          <a:ext cx="5553228" cy="236160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09899" tIns="0" rIns="209899" bIns="0" numCol="1" spcCol="1270" anchor="ctr" anchorCtr="0">
          <a:noAutofit/>
        </a:bodyPr>
        <a:lstStyle/>
        <a:p>
          <a:pPr marL="0" lvl="0" indent="0" algn="l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800" kern="1200" dirty="0"/>
            <a:t>Resultado</a:t>
          </a:r>
        </a:p>
      </dsp:txBody>
      <dsp:txXfrm>
        <a:off x="408187" y="220807"/>
        <a:ext cx="5530172" cy="213104"/>
      </dsp:txXfrm>
    </dsp:sp>
    <dsp:sp modelId="{1547ADE3-08F6-4941-8CBD-324982CB3538}">
      <dsp:nvSpPr>
        <dsp:cNvPr id="0" name=""/>
        <dsp:cNvSpPr/>
      </dsp:nvSpPr>
      <dsp:spPr>
        <a:xfrm>
          <a:off x="0" y="1622639"/>
          <a:ext cx="7933184" cy="1360800"/>
        </a:xfrm>
        <a:prstGeom prst="rect">
          <a:avLst/>
        </a:prstGeom>
        <a:solidFill>
          <a:schemeClr val="accent3">
            <a:alpha val="90000"/>
            <a:tint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15703" tIns="166624" rIns="615703" bIns="56896" numCol="1" spcCol="1270" anchor="t" anchorCtr="0">
          <a:noAutofit/>
        </a:bodyPr>
        <a:lstStyle/>
        <a:p>
          <a:pPr marL="57150" lvl="1" indent="-57150" algn="l" defTabSz="355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t-BR" sz="800" kern="1200" dirty="0"/>
            <a:t>Tipo, Código</a:t>
          </a:r>
        </a:p>
        <a:p>
          <a:pPr marL="57150" lvl="1" indent="-57150" algn="l" defTabSz="355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t-BR" sz="800" kern="1200" dirty="0"/>
            <a:t>Data e Hora da Totalização</a:t>
          </a:r>
        </a:p>
        <a:p>
          <a:pPr marL="57150" lvl="1" indent="-57150" algn="l" defTabSz="355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t-BR" sz="800" kern="1200" dirty="0"/>
            <a:t>Andamento do recebimento de Boletins de Urna e do processo de totalização</a:t>
          </a:r>
        </a:p>
        <a:p>
          <a:pPr marL="57150" lvl="1" indent="-57150" algn="l" defTabSz="355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t-BR" sz="800" kern="1200" dirty="0"/>
            <a:t>Quantitativos e </a:t>
          </a:r>
          <a:r>
            <a:rPr lang="pt-BR" sz="800" b="1" kern="1200" dirty="0"/>
            <a:t>porcentagens</a:t>
          </a:r>
          <a:r>
            <a:rPr lang="pt-BR" sz="800" kern="1200" dirty="0"/>
            <a:t> diversos de </a:t>
          </a:r>
          <a:r>
            <a:rPr lang="pt-BR" sz="800" b="1" kern="1200" dirty="0"/>
            <a:t>seções</a:t>
          </a:r>
          <a:r>
            <a:rPr lang="pt-BR" sz="800" kern="1200" dirty="0"/>
            <a:t>, de </a:t>
          </a:r>
          <a:r>
            <a:rPr lang="pt-BR" sz="800" b="1" kern="1200" dirty="0"/>
            <a:t>eleitorado</a:t>
          </a:r>
          <a:r>
            <a:rPr lang="pt-BR" sz="800" kern="1200" dirty="0"/>
            <a:t>, de comparecimento e de abstenção</a:t>
          </a:r>
        </a:p>
        <a:p>
          <a:pPr marL="57150" lvl="1" indent="-57150" algn="l" defTabSz="355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t-BR" sz="800" kern="1200" dirty="0"/>
            <a:t>Numero de vagas disputadas para o cargo</a:t>
          </a:r>
        </a:p>
        <a:p>
          <a:pPr marL="57150" lvl="1" indent="-57150" algn="l" defTabSz="355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t-BR" sz="800" kern="1200" dirty="0"/>
            <a:t>Total de </a:t>
          </a:r>
          <a:r>
            <a:rPr lang="pt-BR" sz="800" b="1" kern="1200" dirty="0"/>
            <a:t>votos apurados </a:t>
          </a:r>
          <a:r>
            <a:rPr lang="pt-BR" sz="800" kern="1200" dirty="0"/>
            <a:t>e totalizados</a:t>
          </a:r>
        </a:p>
        <a:p>
          <a:pPr marL="57150" lvl="1" indent="-57150" algn="l" defTabSz="355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t-BR" sz="800" kern="1200" dirty="0"/>
            <a:t>Quantitativos e </a:t>
          </a:r>
          <a:r>
            <a:rPr lang="pt-BR" sz="800" b="1" kern="1200" dirty="0"/>
            <a:t>porcentagens</a:t>
          </a:r>
          <a:r>
            <a:rPr lang="pt-BR" sz="800" kern="1200" dirty="0"/>
            <a:t>: </a:t>
          </a:r>
          <a:r>
            <a:rPr lang="pt-BR" sz="800" b="1" kern="1200" dirty="0"/>
            <a:t>votos sem candidato para votar</a:t>
          </a:r>
          <a:r>
            <a:rPr lang="pt-BR" sz="800" kern="1200" dirty="0"/>
            <a:t>, votos válidos, nulos, </a:t>
          </a:r>
          <a:r>
            <a:rPr lang="pt-BR" sz="800" b="1" kern="1200" dirty="0"/>
            <a:t>nulos técnicos</a:t>
          </a:r>
          <a:r>
            <a:rPr lang="pt-BR" sz="800" kern="1200" dirty="0"/>
            <a:t>, brancos, anulados, </a:t>
          </a:r>
          <a:r>
            <a:rPr lang="pt-BR" sz="800" b="1" kern="1200" dirty="0"/>
            <a:t>anulados sub judice, pendentes, nominais e de legenda</a:t>
          </a:r>
        </a:p>
        <a:p>
          <a:pPr marL="57150" lvl="1" indent="-57150" algn="l" defTabSz="355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t-BR" sz="800" kern="1200" dirty="0"/>
            <a:t>Indicativo de totalização final</a:t>
          </a:r>
        </a:p>
      </dsp:txBody>
      <dsp:txXfrm>
        <a:off x="0" y="1622639"/>
        <a:ext cx="7933184" cy="1360800"/>
      </dsp:txXfrm>
    </dsp:sp>
    <dsp:sp modelId="{BF2C1292-9C47-4740-8F06-DC7760465571}">
      <dsp:nvSpPr>
        <dsp:cNvPr id="0" name=""/>
        <dsp:cNvSpPr/>
      </dsp:nvSpPr>
      <dsp:spPr>
        <a:xfrm>
          <a:off x="396659" y="1504559"/>
          <a:ext cx="5553228" cy="236160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09899" tIns="0" rIns="209899" bIns="0" numCol="1" spcCol="1270" anchor="ctr" anchorCtr="0">
          <a:noAutofit/>
        </a:bodyPr>
        <a:lstStyle/>
        <a:p>
          <a:pPr marL="0" lvl="0" indent="0" algn="l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800" kern="1200" dirty="0"/>
            <a:t>Abrangências</a:t>
          </a:r>
        </a:p>
      </dsp:txBody>
      <dsp:txXfrm>
        <a:off x="408187" y="1516087"/>
        <a:ext cx="5530172" cy="213104"/>
      </dsp:txXfrm>
    </dsp:sp>
    <dsp:sp modelId="{437CB1ED-BED5-4380-9A0A-89E0D8FB6685}">
      <dsp:nvSpPr>
        <dsp:cNvPr id="0" name=""/>
        <dsp:cNvSpPr/>
      </dsp:nvSpPr>
      <dsp:spPr>
        <a:xfrm>
          <a:off x="0" y="3144719"/>
          <a:ext cx="7933184" cy="340200"/>
        </a:xfrm>
        <a:prstGeom prst="rect">
          <a:avLst/>
        </a:prstGeom>
        <a:solidFill>
          <a:schemeClr val="accent3">
            <a:alpha val="90000"/>
            <a:tint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15703" tIns="166624" rIns="615703" bIns="56896" numCol="1" spcCol="1270" anchor="t" anchorCtr="0">
          <a:noAutofit/>
        </a:bodyPr>
        <a:lstStyle/>
        <a:p>
          <a:pPr marL="57150" lvl="1" indent="-57150" algn="l" defTabSz="355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t-BR" sz="800" kern="1200" dirty="0"/>
            <a:t>Número, Quantidade de votos nominais e de legenda totalizados e </a:t>
          </a:r>
          <a:r>
            <a:rPr lang="pt-BR" sz="800" b="1" kern="1200" dirty="0"/>
            <a:t>apurados e </a:t>
          </a:r>
          <a:r>
            <a:rPr lang="pt-BR" sz="800" kern="1200" dirty="0"/>
            <a:t>quantidade de vagas obtidas</a:t>
          </a:r>
        </a:p>
      </dsp:txBody>
      <dsp:txXfrm>
        <a:off x="0" y="3144719"/>
        <a:ext cx="7933184" cy="340200"/>
      </dsp:txXfrm>
    </dsp:sp>
    <dsp:sp modelId="{568E0F6F-0452-43AB-B4F6-D8D37B61FCDD}">
      <dsp:nvSpPr>
        <dsp:cNvPr id="0" name=""/>
        <dsp:cNvSpPr/>
      </dsp:nvSpPr>
      <dsp:spPr>
        <a:xfrm>
          <a:off x="396659" y="3026639"/>
          <a:ext cx="5553228" cy="236160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09899" tIns="0" rIns="209899" bIns="0" numCol="1" spcCol="1270" anchor="ctr" anchorCtr="0">
          <a:noAutofit/>
        </a:bodyPr>
        <a:lstStyle/>
        <a:p>
          <a:pPr marL="0" lvl="0" indent="0" algn="l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800" kern="1200" dirty="0"/>
            <a:t>Coligações</a:t>
          </a:r>
        </a:p>
      </dsp:txBody>
      <dsp:txXfrm>
        <a:off x="408187" y="3038167"/>
        <a:ext cx="5530172" cy="213104"/>
      </dsp:txXfrm>
    </dsp:sp>
    <dsp:sp modelId="{3487B26B-B4A5-4894-BEF5-AB1D7C878345}">
      <dsp:nvSpPr>
        <dsp:cNvPr id="0" name=""/>
        <dsp:cNvSpPr/>
      </dsp:nvSpPr>
      <dsp:spPr>
        <a:xfrm>
          <a:off x="0" y="3646200"/>
          <a:ext cx="7933184" cy="340200"/>
        </a:xfrm>
        <a:prstGeom prst="rect">
          <a:avLst/>
        </a:prstGeom>
        <a:solidFill>
          <a:schemeClr val="accent3">
            <a:alpha val="90000"/>
            <a:tint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15703" tIns="166624" rIns="615703" bIns="56896" numCol="1" spcCol="1270" anchor="t" anchorCtr="0">
          <a:noAutofit/>
        </a:bodyPr>
        <a:lstStyle/>
        <a:p>
          <a:pPr marL="57150" lvl="1" indent="-57150" algn="l" defTabSz="355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t-BR" sz="800" kern="1200" dirty="0"/>
            <a:t>Número, Quantidade de votos nominais e de legenda totalizados e </a:t>
          </a:r>
          <a:r>
            <a:rPr lang="pt-BR" sz="800" b="1" kern="1200" dirty="0"/>
            <a:t>apurados e </a:t>
          </a:r>
          <a:r>
            <a:rPr lang="pt-BR" sz="800" kern="1200" dirty="0"/>
            <a:t>quantidade de vagas obtidas</a:t>
          </a:r>
        </a:p>
      </dsp:txBody>
      <dsp:txXfrm>
        <a:off x="0" y="3646200"/>
        <a:ext cx="7933184" cy="340200"/>
      </dsp:txXfrm>
    </dsp:sp>
    <dsp:sp modelId="{23CBAA82-B413-4090-903C-9CFDA0CFA0CB}">
      <dsp:nvSpPr>
        <dsp:cNvPr id="0" name=""/>
        <dsp:cNvSpPr/>
      </dsp:nvSpPr>
      <dsp:spPr>
        <a:xfrm>
          <a:off x="396659" y="3528120"/>
          <a:ext cx="5553228" cy="236160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09899" tIns="0" rIns="209899" bIns="0" numCol="1" spcCol="1270" anchor="ctr" anchorCtr="0">
          <a:noAutofit/>
        </a:bodyPr>
        <a:lstStyle/>
        <a:p>
          <a:pPr marL="0" lvl="0" indent="0" algn="l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800" kern="1200" dirty="0"/>
            <a:t>Federações</a:t>
          </a:r>
        </a:p>
      </dsp:txBody>
      <dsp:txXfrm>
        <a:off x="408187" y="3539648"/>
        <a:ext cx="5530172" cy="213104"/>
      </dsp:txXfrm>
    </dsp:sp>
    <dsp:sp modelId="{BB621EA1-96A8-4F9E-BC96-94B1327E9EA4}">
      <dsp:nvSpPr>
        <dsp:cNvPr id="0" name=""/>
        <dsp:cNvSpPr/>
      </dsp:nvSpPr>
      <dsp:spPr>
        <a:xfrm>
          <a:off x="0" y="4147680"/>
          <a:ext cx="7933184" cy="466200"/>
        </a:xfrm>
        <a:prstGeom prst="rect">
          <a:avLst/>
        </a:prstGeom>
        <a:solidFill>
          <a:schemeClr val="accent3">
            <a:alpha val="90000"/>
            <a:tint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15703" tIns="166624" rIns="615703" bIns="56896" numCol="1" spcCol="1270" anchor="t" anchorCtr="0">
          <a:noAutofit/>
        </a:bodyPr>
        <a:lstStyle/>
        <a:p>
          <a:pPr marL="57150" lvl="1" indent="-57150" algn="l" defTabSz="355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t-BR" sz="800" kern="1200" dirty="0"/>
            <a:t>Número do partido</a:t>
          </a:r>
        </a:p>
        <a:p>
          <a:pPr marL="57150" lvl="1" indent="-57150" algn="l" defTabSz="355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t-BR" sz="800" kern="1200" dirty="0"/>
            <a:t>Quantidade de votos nominais e de legenda totalizados e </a:t>
          </a:r>
          <a:r>
            <a:rPr lang="pt-BR" sz="800" b="1" kern="1200" dirty="0"/>
            <a:t>apurados</a:t>
          </a:r>
        </a:p>
      </dsp:txBody>
      <dsp:txXfrm>
        <a:off x="0" y="4147680"/>
        <a:ext cx="7933184" cy="466200"/>
      </dsp:txXfrm>
    </dsp:sp>
    <dsp:sp modelId="{BF99C77F-6DDF-45B2-A991-62692B3B6BC8}">
      <dsp:nvSpPr>
        <dsp:cNvPr id="0" name=""/>
        <dsp:cNvSpPr/>
      </dsp:nvSpPr>
      <dsp:spPr>
        <a:xfrm>
          <a:off x="396659" y="4029600"/>
          <a:ext cx="5553228" cy="236160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09899" tIns="0" rIns="209899" bIns="0" numCol="1" spcCol="1270" anchor="ctr" anchorCtr="0">
          <a:noAutofit/>
        </a:bodyPr>
        <a:lstStyle/>
        <a:p>
          <a:pPr marL="0" lvl="0" indent="0" algn="l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800" kern="1200" dirty="0"/>
            <a:t>Partidos</a:t>
          </a:r>
        </a:p>
      </dsp:txBody>
      <dsp:txXfrm>
        <a:off x="408187" y="4041128"/>
        <a:ext cx="5530172" cy="213104"/>
      </dsp:txXfrm>
    </dsp:sp>
    <dsp:sp modelId="{407E3A82-8AEF-4610-843C-7ECF3C3EECC6}">
      <dsp:nvSpPr>
        <dsp:cNvPr id="0" name=""/>
        <dsp:cNvSpPr/>
      </dsp:nvSpPr>
      <dsp:spPr>
        <a:xfrm>
          <a:off x="0" y="4775159"/>
          <a:ext cx="7933184" cy="604800"/>
        </a:xfrm>
        <a:prstGeom prst="rect">
          <a:avLst/>
        </a:prstGeom>
        <a:solidFill>
          <a:schemeClr val="accent3">
            <a:alpha val="90000"/>
            <a:tint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15703" tIns="166624" rIns="615703" bIns="56896" numCol="1" spcCol="1270" anchor="t" anchorCtr="0">
          <a:noAutofit/>
        </a:bodyPr>
        <a:lstStyle/>
        <a:p>
          <a:pPr marL="57150" lvl="1" indent="-57150" algn="l" defTabSz="355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t-BR" sz="800" kern="1200" dirty="0"/>
            <a:t>Número do candidato</a:t>
          </a:r>
        </a:p>
        <a:p>
          <a:pPr marL="57150" lvl="1" indent="-57150" algn="l" defTabSz="355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t-BR" sz="800" kern="1200" dirty="0"/>
            <a:t>Quantidade e </a:t>
          </a:r>
          <a:r>
            <a:rPr lang="pt-BR" sz="800" b="1" kern="1200" dirty="0"/>
            <a:t>porcentagem</a:t>
          </a:r>
          <a:r>
            <a:rPr lang="pt-BR" sz="800" kern="1200" dirty="0"/>
            <a:t> de </a:t>
          </a:r>
          <a:r>
            <a:rPr lang="pt-BR" sz="800" b="1" kern="1200" dirty="0"/>
            <a:t>votos apurados</a:t>
          </a:r>
        </a:p>
        <a:p>
          <a:pPr marL="57150" lvl="1" indent="-57150" algn="l" defTabSz="355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t-BR" sz="800" kern="1200" dirty="0"/>
            <a:t>Indicativo se eleito e </a:t>
          </a:r>
          <a:r>
            <a:rPr lang="pt-BR" sz="800" b="1" kern="1200" dirty="0"/>
            <a:t>situação de totalização</a:t>
          </a:r>
        </a:p>
      </dsp:txBody>
      <dsp:txXfrm>
        <a:off x="0" y="4775159"/>
        <a:ext cx="7933184" cy="604800"/>
      </dsp:txXfrm>
    </dsp:sp>
    <dsp:sp modelId="{BDA7A14C-96C8-43A4-B4EE-8D2A786A012D}">
      <dsp:nvSpPr>
        <dsp:cNvPr id="0" name=""/>
        <dsp:cNvSpPr/>
      </dsp:nvSpPr>
      <dsp:spPr>
        <a:xfrm>
          <a:off x="396659" y="4657080"/>
          <a:ext cx="5553228" cy="236160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09899" tIns="0" rIns="209899" bIns="0" numCol="1" spcCol="1270" anchor="ctr" anchorCtr="0">
          <a:noAutofit/>
        </a:bodyPr>
        <a:lstStyle/>
        <a:p>
          <a:pPr marL="0" lvl="0" indent="0" algn="l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800" kern="1200" dirty="0"/>
            <a:t>Candidatos</a:t>
          </a:r>
        </a:p>
      </dsp:txBody>
      <dsp:txXfrm>
        <a:off x="408187" y="4668608"/>
        <a:ext cx="5530172" cy="213104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547ADE3-08F6-4941-8CBD-324982CB3538}">
      <dsp:nvSpPr>
        <dsp:cNvPr id="0" name=""/>
        <dsp:cNvSpPr/>
      </dsp:nvSpPr>
      <dsp:spPr>
        <a:xfrm>
          <a:off x="0" y="349791"/>
          <a:ext cx="7938493" cy="3024000"/>
        </a:xfrm>
        <a:prstGeom prst="rect">
          <a:avLst/>
        </a:prstGeom>
        <a:solidFill>
          <a:schemeClr val="accent3">
            <a:alpha val="90000"/>
            <a:tint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16115" tIns="249936" rIns="616115" bIns="85344" numCol="1" spcCol="1270" anchor="t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t-BR" sz="1200" kern="1200" dirty="0"/>
            <a:t>Código da Eleição, Turno e Fase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t-BR" sz="1200" kern="1200" dirty="0"/>
            <a:t>Cargo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t-BR" sz="1200" kern="1200" dirty="0"/>
            <a:t>Data e Hora da geração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t-BR" sz="1200" kern="1200" dirty="0"/>
            <a:t>Indicativo se há ou não atribuição de eleitos e os motivos da não atribuição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t-BR" sz="1200" kern="1200" dirty="0"/>
            <a:t>Indicativo se haverá divulgação dos dados de votação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t-BR" sz="1200" kern="1200" dirty="0"/>
            <a:t>Tipo e Código da abrangência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t-BR" sz="1200" kern="1200" dirty="0"/>
            <a:t>Data e Hora da Totalização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t-BR" sz="1200" kern="1200" dirty="0"/>
            <a:t>Quantitativos e </a:t>
          </a:r>
          <a:r>
            <a:rPr lang="pt-BR" sz="1200" b="1" kern="1200" dirty="0"/>
            <a:t>porcentagens</a:t>
          </a:r>
          <a:r>
            <a:rPr lang="pt-BR" sz="1200" kern="1200" dirty="0"/>
            <a:t> diversos de </a:t>
          </a:r>
          <a:r>
            <a:rPr lang="pt-BR" sz="1200" b="1" kern="1200" dirty="0"/>
            <a:t>seções</a:t>
          </a:r>
          <a:r>
            <a:rPr lang="pt-BR" sz="1200" kern="1200" dirty="0"/>
            <a:t>, de </a:t>
          </a:r>
          <a:r>
            <a:rPr lang="pt-BR" sz="1200" b="1" kern="1200" dirty="0"/>
            <a:t>eleitorado</a:t>
          </a:r>
          <a:r>
            <a:rPr lang="pt-BR" sz="1200" kern="1200" dirty="0"/>
            <a:t>, de comparecimento e de abstenção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t-BR" sz="1200" kern="1200" dirty="0"/>
            <a:t>Numero de vagas disputadas para o cargo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t-BR" sz="1200" kern="1200" dirty="0"/>
            <a:t>Total de </a:t>
          </a:r>
          <a:r>
            <a:rPr lang="pt-BR" sz="1200" b="1" kern="1200" dirty="0"/>
            <a:t>votos apurados </a:t>
          </a:r>
          <a:r>
            <a:rPr lang="pt-BR" sz="1200" kern="1200" dirty="0"/>
            <a:t>e totalizados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t-BR" sz="1200" kern="1200" dirty="0"/>
            <a:t>Quantitativos e </a:t>
          </a:r>
          <a:r>
            <a:rPr lang="pt-BR" sz="1200" b="1" kern="1200" dirty="0"/>
            <a:t>porcentagens</a:t>
          </a:r>
          <a:r>
            <a:rPr lang="pt-BR" sz="1200" kern="1200" dirty="0"/>
            <a:t>: </a:t>
          </a:r>
          <a:r>
            <a:rPr lang="pt-BR" sz="1200" b="1" kern="1200" dirty="0"/>
            <a:t>votos sem candidato para votar</a:t>
          </a:r>
          <a:r>
            <a:rPr lang="pt-BR" sz="1200" kern="1200" dirty="0"/>
            <a:t>, votos válidos, nulos, </a:t>
          </a:r>
          <a:r>
            <a:rPr lang="pt-BR" sz="1200" b="1" kern="1200" dirty="0"/>
            <a:t>nulos técnicos</a:t>
          </a:r>
          <a:r>
            <a:rPr lang="pt-BR" sz="1200" kern="1200" dirty="0"/>
            <a:t>, brancos, anulados, </a:t>
          </a:r>
          <a:r>
            <a:rPr lang="pt-BR" sz="1200" b="1" kern="1200" dirty="0"/>
            <a:t>anulados sub judice</a:t>
          </a:r>
          <a:r>
            <a:rPr lang="pt-BR" sz="1200" kern="1200" dirty="0"/>
            <a:t>, pendentes, nominais e de legenda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t-BR" sz="1200" kern="1200" dirty="0"/>
            <a:t>Indicativo de totalização final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t-BR" sz="1200" kern="1200" dirty="0"/>
            <a:t>Indicativo de eleição matematicamente definida</a:t>
          </a:r>
        </a:p>
      </dsp:txBody>
      <dsp:txXfrm>
        <a:off x="0" y="349791"/>
        <a:ext cx="7938493" cy="3024000"/>
      </dsp:txXfrm>
    </dsp:sp>
    <dsp:sp modelId="{BF2C1292-9C47-4740-8F06-DC7760465571}">
      <dsp:nvSpPr>
        <dsp:cNvPr id="0" name=""/>
        <dsp:cNvSpPr/>
      </dsp:nvSpPr>
      <dsp:spPr>
        <a:xfrm>
          <a:off x="396924" y="172671"/>
          <a:ext cx="5556945" cy="354240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10039" tIns="0" rIns="210039" bIns="0" numCol="1" spcCol="1270" anchor="ctr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200" kern="1200" dirty="0"/>
            <a:t>Resultado</a:t>
          </a:r>
        </a:p>
      </dsp:txBody>
      <dsp:txXfrm>
        <a:off x="414217" y="189964"/>
        <a:ext cx="5522359" cy="319654"/>
      </dsp:txXfrm>
    </dsp:sp>
    <dsp:sp modelId="{407E3A82-8AEF-4610-843C-7ECF3C3EECC6}">
      <dsp:nvSpPr>
        <dsp:cNvPr id="0" name=""/>
        <dsp:cNvSpPr/>
      </dsp:nvSpPr>
      <dsp:spPr>
        <a:xfrm>
          <a:off x="0" y="3615711"/>
          <a:ext cx="7938493" cy="1512000"/>
        </a:xfrm>
        <a:prstGeom prst="rect">
          <a:avLst/>
        </a:prstGeom>
        <a:solidFill>
          <a:schemeClr val="accent3">
            <a:alpha val="90000"/>
            <a:tint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16115" tIns="249936" rIns="616115" bIns="85344" numCol="1" spcCol="1270" anchor="t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t-BR" sz="1200" kern="1200" dirty="0"/>
            <a:t>Classificação, Número e Nome do candidato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t-BR" sz="1200" kern="1200" dirty="0"/>
            <a:t>Composição coligação ou partido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t-BR" sz="1200" kern="1200" dirty="0"/>
            <a:t>Indicativo se eleito e </a:t>
          </a:r>
          <a:r>
            <a:rPr lang="pt-BR" sz="1200" b="1" kern="1200" dirty="0"/>
            <a:t>situação de totalização 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t-BR" sz="1200" b="1" kern="1200" dirty="0"/>
            <a:t>Destinação do voto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t-BR" sz="1200" kern="1200" dirty="0"/>
            <a:t>Quantidade e </a:t>
          </a:r>
          <a:r>
            <a:rPr lang="pt-BR" sz="1200" b="1" kern="1200" dirty="0"/>
            <a:t>porcentagem</a:t>
          </a:r>
          <a:r>
            <a:rPr lang="pt-BR" sz="1200" kern="1200" dirty="0"/>
            <a:t> dos </a:t>
          </a:r>
          <a:r>
            <a:rPr lang="pt-BR" sz="1200" b="1" kern="1200" dirty="0"/>
            <a:t>votos apurados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t-BR" sz="1200" kern="1200" dirty="0"/>
            <a:t>Nome do vice/suplentes</a:t>
          </a:r>
        </a:p>
      </dsp:txBody>
      <dsp:txXfrm>
        <a:off x="0" y="3615711"/>
        <a:ext cx="7938493" cy="1512000"/>
      </dsp:txXfrm>
    </dsp:sp>
    <dsp:sp modelId="{BDA7A14C-96C8-43A4-B4EE-8D2A786A012D}">
      <dsp:nvSpPr>
        <dsp:cNvPr id="0" name=""/>
        <dsp:cNvSpPr/>
      </dsp:nvSpPr>
      <dsp:spPr>
        <a:xfrm>
          <a:off x="396924" y="3438591"/>
          <a:ext cx="5556945" cy="354240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10039" tIns="0" rIns="210039" bIns="0" numCol="1" spcCol="1270" anchor="ctr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200" kern="1200" dirty="0"/>
            <a:t>Candidatos</a:t>
          </a:r>
        </a:p>
      </dsp:txBody>
      <dsp:txXfrm>
        <a:off x="414217" y="3455884"/>
        <a:ext cx="5522359" cy="319654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BAEDB2B-B826-4AF6-AA4D-B26BF4E9D998}">
      <dsp:nvSpPr>
        <dsp:cNvPr id="0" name=""/>
        <dsp:cNvSpPr/>
      </dsp:nvSpPr>
      <dsp:spPr>
        <a:xfrm>
          <a:off x="0" y="235984"/>
          <a:ext cx="7342451" cy="1278900"/>
        </a:xfrm>
        <a:prstGeom prst="rect">
          <a:avLst/>
        </a:prstGeom>
        <a:solidFill>
          <a:schemeClr val="accent3">
            <a:alpha val="90000"/>
            <a:tint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569856" tIns="291592" rIns="569856" bIns="99568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t-BR" sz="1400" kern="1200" dirty="0"/>
            <a:t>Código da Eleição, Turno e Fase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t-BR" sz="1400" kern="1200" dirty="0"/>
            <a:t>Código e Nome da abrangência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t-BR" sz="1400" kern="1200" dirty="0"/>
            <a:t>Código e nome do cargo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t-BR" sz="1400" kern="1200" dirty="0"/>
            <a:t>Data e Hora da geração</a:t>
          </a:r>
        </a:p>
      </dsp:txBody>
      <dsp:txXfrm>
        <a:off x="0" y="235984"/>
        <a:ext cx="7342451" cy="1278900"/>
      </dsp:txXfrm>
    </dsp:sp>
    <dsp:sp modelId="{E7C2FD99-218A-45D2-A38B-65BEF3CFEA44}">
      <dsp:nvSpPr>
        <dsp:cNvPr id="0" name=""/>
        <dsp:cNvSpPr/>
      </dsp:nvSpPr>
      <dsp:spPr>
        <a:xfrm>
          <a:off x="421757" y="0"/>
          <a:ext cx="5139715" cy="413280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94269" tIns="0" rIns="194269" bIns="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400" kern="1200" dirty="0"/>
            <a:t>Resultado</a:t>
          </a:r>
        </a:p>
      </dsp:txBody>
      <dsp:txXfrm>
        <a:off x="441932" y="20175"/>
        <a:ext cx="5099365" cy="372930"/>
      </dsp:txXfrm>
    </dsp:sp>
    <dsp:sp modelId="{1547ADE3-08F6-4941-8CBD-324982CB3538}">
      <dsp:nvSpPr>
        <dsp:cNvPr id="0" name=""/>
        <dsp:cNvSpPr/>
      </dsp:nvSpPr>
      <dsp:spPr>
        <a:xfrm>
          <a:off x="0" y="1797124"/>
          <a:ext cx="7342451" cy="1278900"/>
        </a:xfrm>
        <a:prstGeom prst="rect">
          <a:avLst/>
        </a:prstGeom>
        <a:solidFill>
          <a:schemeClr val="accent3">
            <a:alpha val="90000"/>
            <a:tint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569856" tIns="291592" rIns="569856" bIns="99568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t-BR" sz="1400" kern="1200" dirty="0"/>
            <a:t>Tipo, Código e Nome da abrangência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t-BR" sz="1400" kern="1200" dirty="0"/>
            <a:t>Data e hora de totalização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t-BR" sz="1400" kern="1200" dirty="0"/>
            <a:t>Quantidade total de votos apurados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t-BR" sz="1400" kern="1200" dirty="0"/>
            <a:t>Indicativo se há candidatos para votar</a:t>
          </a:r>
        </a:p>
      </dsp:txBody>
      <dsp:txXfrm>
        <a:off x="0" y="1797124"/>
        <a:ext cx="7342451" cy="1278900"/>
      </dsp:txXfrm>
    </dsp:sp>
    <dsp:sp modelId="{BF2C1292-9C47-4740-8F06-DC7760465571}">
      <dsp:nvSpPr>
        <dsp:cNvPr id="0" name=""/>
        <dsp:cNvSpPr/>
      </dsp:nvSpPr>
      <dsp:spPr>
        <a:xfrm>
          <a:off x="367122" y="1590484"/>
          <a:ext cx="5139715" cy="413280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94269" tIns="0" rIns="194269" bIns="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400" kern="1200" dirty="0"/>
            <a:t>Abrangências</a:t>
          </a:r>
        </a:p>
      </dsp:txBody>
      <dsp:txXfrm>
        <a:off x="387297" y="1610659"/>
        <a:ext cx="5099365" cy="372930"/>
      </dsp:txXfrm>
    </dsp:sp>
    <dsp:sp modelId="{407E3A82-8AEF-4610-843C-7ECF3C3EECC6}">
      <dsp:nvSpPr>
        <dsp:cNvPr id="0" name=""/>
        <dsp:cNvSpPr/>
      </dsp:nvSpPr>
      <dsp:spPr>
        <a:xfrm>
          <a:off x="0" y="3358265"/>
          <a:ext cx="7342451" cy="1278900"/>
        </a:xfrm>
        <a:prstGeom prst="rect">
          <a:avLst/>
        </a:prstGeom>
        <a:solidFill>
          <a:schemeClr val="accent3">
            <a:alpha val="90000"/>
            <a:tint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569856" tIns="291592" rIns="569856" bIns="99568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t-BR" sz="1400" kern="1200" dirty="0"/>
            <a:t>Classificação, Número, Nome Urna e Nome Completo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t-BR" sz="1400" kern="1200" dirty="0"/>
            <a:t>Sigla(</a:t>
          </a:r>
          <a:r>
            <a:rPr lang="pt-BR" sz="1400" kern="1200" dirty="0" err="1"/>
            <a:t>s</a:t>
          </a:r>
          <a:r>
            <a:rPr lang="pt-BR" sz="1400" kern="1200" dirty="0"/>
            <a:t>) do(</a:t>
          </a:r>
          <a:r>
            <a:rPr lang="pt-BR" sz="1400" kern="1200" dirty="0" err="1"/>
            <a:t>s</a:t>
          </a:r>
          <a:r>
            <a:rPr lang="pt-BR" sz="1400" kern="1200" dirty="0"/>
            <a:t>) partido(</a:t>
          </a:r>
          <a:r>
            <a:rPr lang="pt-BR" sz="1400" kern="1200" dirty="0" err="1"/>
            <a:t>s</a:t>
          </a:r>
          <a:r>
            <a:rPr lang="pt-BR" sz="1400" kern="1200" dirty="0"/>
            <a:t>) da coligação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t-BR" sz="1400" kern="1200" dirty="0"/>
            <a:t>Quantidade de votos apurados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t-BR" sz="1400" kern="1200" dirty="0"/>
            <a:t>Dados do Vice/Suplentes </a:t>
          </a:r>
        </a:p>
      </dsp:txBody>
      <dsp:txXfrm>
        <a:off x="0" y="3358265"/>
        <a:ext cx="7342451" cy="1278900"/>
      </dsp:txXfrm>
    </dsp:sp>
    <dsp:sp modelId="{BDA7A14C-96C8-43A4-B4EE-8D2A786A012D}">
      <dsp:nvSpPr>
        <dsp:cNvPr id="0" name=""/>
        <dsp:cNvSpPr/>
      </dsp:nvSpPr>
      <dsp:spPr>
        <a:xfrm>
          <a:off x="367122" y="3151625"/>
          <a:ext cx="5139715" cy="413280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94269" tIns="0" rIns="194269" bIns="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400" kern="1200" dirty="0"/>
            <a:t>Candidatos</a:t>
          </a:r>
        </a:p>
      </dsp:txBody>
      <dsp:txXfrm>
        <a:off x="387297" y="3171800"/>
        <a:ext cx="5099365" cy="37293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363" cy="511731"/>
          </a:xfrm>
          <a:prstGeom prst="rect">
            <a:avLst/>
          </a:prstGeom>
        </p:spPr>
        <p:txBody>
          <a:bodyPr vert="horz" lIns="95335" tIns="47668" rIns="95335" bIns="47668" rtlCol="0"/>
          <a:lstStyle>
            <a:lvl1pPr algn="l">
              <a:defRPr sz="13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4021294" y="0"/>
            <a:ext cx="3076363" cy="511731"/>
          </a:xfrm>
          <a:prstGeom prst="rect">
            <a:avLst/>
          </a:prstGeom>
        </p:spPr>
        <p:txBody>
          <a:bodyPr vert="horz" lIns="95335" tIns="47668" rIns="95335" bIns="47668" rtlCol="0"/>
          <a:lstStyle>
            <a:lvl1pPr algn="r">
              <a:defRPr sz="1300"/>
            </a:lvl1pPr>
          </a:lstStyle>
          <a:p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9721106"/>
            <a:ext cx="3076363" cy="511731"/>
          </a:xfrm>
          <a:prstGeom prst="rect">
            <a:avLst/>
          </a:prstGeom>
        </p:spPr>
        <p:txBody>
          <a:bodyPr vert="horz" lIns="95335" tIns="47668" rIns="95335" bIns="47668" rtlCol="0" anchor="b"/>
          <a:lstStyle>
            <a:lvl1pPr algn="l">
              <a:defRPr sz="13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4021294" y="9721106"/>
            <a:ext cx="3076363" cy="511731"/>
          </a:xfrm>
          <a:prstGeom prst="rect">
            <a:avLst/>
          </a:prstGeom>
        </p:spPr>
        <p:txBody>
          <a:bodyPr vert="horz" lIns="95335" tIns="47668" rIns="95335" bIns="47668" rtlCol="0" anchor="b"/>
          <a:lstStyle>
            <a:lvl1pPr algn="r">
              <a:defRPr sz="1300"/>
            </a:lvl1pPr>
          </a:lstStyle>
          <a:p>
            <a:fld id="{9B290306-F768-4FDB-91ED-E49351C880F3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50478431"/>
      </p:ext>
    </p:extLst>
  </p:cSld>
  <p:clrMap bg1="lt1" tx1="dk1" bg2="lt2" tx2="dk2" accent1="accent1" accent2="accent2" accent3="accent3" accent4="accent4" accent5="accent5" accent6="accent6" hlink="hlink" folHlink="folHlink"/>
  <p:hf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363" cy="511731"/>
          </a:xfrm>
          <a:prstGeom prst="rect">
            <a:avLst/>
          </a:prstGeom>
        </p:spPr>
        <p:txBody>
          <a:bodyPr vert="horz" lIns="95335" tIns="47668" rIns="95335" bIns="47668" rtlCol="0"/>
          <a:lstStyle>
            <a:lvl1pPr algn="l">
              <a:defRPr sz="13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4021294" y="0"/>
            <a:ext cx="3076363" cy="511731"/>
          </a:xfrm>
          <a:prstGeom prst="rect">
            <a:avLst/>
          </a:prstGeom>
        </p:spPr>
        <p:txBody>
          <a:bodyPr vert="horz" lIns="95335" tIns="47668" rIns="95335" bIns="47668" rtlCol="0"/>
          <a:lstStyle>
            <a:lvl1pPr algn="r">
              <a:defRPr sz="1300"/>
            </a:lvl1pPr>
          </a:lstStyle>
          <a:p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992188" y="768350"/>
            <a:ext cx="5114925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335" tIns="47668" rIns="95335" bIns="47668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709930" y="4861441"/>
            <a:ext cx="5679440" cy="4605576"/>
          </a:xfrm>
          <a:prstGeom prst="rect">
            <a:avLst/>
          </a:prstGeom>
        </p:spPr>
        <p:txBody>
          <a:bodyPr vert="horz" lIns="95335" tIns="47668" rIns="95335" bIns="47668" rtlCol="0">
            <a:normAutofit/>
          </a:bodyPr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9721106"/>
            <a:ext cx="3076363" cy="511731"/>
          </a:xfrm>
          <a:prstGeom prst="rect">
            <a:avLst/>
          </a:prstGeom>
        </p:spPr>
        <p:txBody>
          <a:bodyPr vert="horz" lIns="95335" tIns="47668" rIns="95335" bIns="47668" rtlCol="0" anchor="b"/>
          <a:lstStyle>
            <a:lvl1pPr algn="l">
              <a:defRPr sz="13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4021294" y="9721106"/>
            <a:ext cx="3076363" cy="511731"/>
          </a:xfrm>
          <a:prstGeom prst="rect">
            <a:avLst/>
          </a:prstGeom>
        </p:spPr>
        <p:txBody>
          <a:bodyPr vert="horz" lIns="95335" tIns="47668" rIns="95335" bIns="47668" rtlCol="0" anchor="b"/>
          <a:lstStyle>
            <a:lvl1pPr algn="r">
              <a:defRPr sz="1300"/>
            </a:lvl1pPr>
          </a:lstStyle>
          <a:p>
            <a:fld id="{C9CF7CB8-1C2D-4390-88A7-5360D9DCFEB3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14100960"/>
      </p:ext>
    </p:extLst>
  </p:cSld>
  <p:clrMap bg1="lt1" tx1="dk1" bg2="lt2" tx2="dk2" accent1="accent1" accent2="accent2" accent3="accent3" accent4="accent4" accent5="accent5" accent6="accent6" hlink="hlink" folHlink="folHlink"/>
  <p:hf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CF7CB8-1C2D-4390-88A7-5360D9DCFEB3}" type="slidenum">
              <a:rPr lang="pt-BR" smtClean="0"/>
              <a:pPr/>
              <a:t>2</a:t>
            </a:fld>
            <a:endParaRPr lang="pt-BR"/>
          </a:p>
        </p:txBody>
      </p:sp>
      <p:sp>
        <p:nvSpPr>
          <p:cNvPr id="8" name="Espaço Reservado para Cabeçalho 7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Data 8"/>
          <p:cNvSpPr>
            <a:spLocks noGrp="1"/>
          </p:cNvSpPr>
          <p:nvPr>
            <p:ph type="dt" idx="12"/>
          </p:nvPr>
        </p:nvSpPr>
        <p:spPr/>
        <p:txBody>
          <a:bodyPr/>
          <a:lstStyle/>
          <a:p>
            <a:endParaRPr lang="pt-B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CF7CB8-1C2D-4390-88A7-5360D9DCFEB3}" type="slidenum">
              <a:rPr lang="pt-BR" smtClean="0"/>
              <a:pPr/>
              <a:t>16</a:t>
            </a:fld>
            <a:endParaRPr lang="pt-BR"/>
          </a:p>
        </p:txBody>
      </p:sp>
      <p:sp>
        <p:nvSpPr>
          <p:cNvPr id="8" name="Espaço Reservado para Cabeçalho 7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Data 8"/>
          <p:cNvSpPr>
            <a:spLocks noGrp="1"/>
          </p:cNvSpPr>
          <p:nvPr>
            <p:ph type="dt" idx="12"/>
          </p:nvPr>
        </p:nvSpPr>
        <p:spPr/>
        <p:txBody>
          <a:bodyPr/>
          <a:lstStyle/>
          <a:p>
            <a:endParaRPr lang="pt-B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9484A8-08ED-E041-A037-6D9BD8F395D2}" type="datetimeFigureOut">
              <a:rPr lang="pt-BR" smtClean="0"/>
              <a:pPr/>
              <a:t>04/07/2022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9941D-5C6A-0C4D-8635-902405D0F14D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05248578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9484A8-08ED-E041-A037-6D9BD8F395D2}" type="datetimeFigureOut">
              <a:rPr lang="pt-BR" smtClean="0"/>
              <a:pPr/>
              <a:t>04/07/2022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9941D-5C6A-0C4D-8635-902405D0F14D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93680140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9484A8-08ED-E041-A037-6D9BD8F395D2}" type="datetimeFigureOut">
              <a:rPr lang="pt-BR" smtClean="0"/>
              <a:pPr/>
              <a:t>04/07/2022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9941D-5C6A-0C4D-8635-902405D0F14D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55207557"/>
      </p:ext>
    </p:extLst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9484A8-08ED-E041-A037-6D9BD8F395D2}" type="datetimeFigureOut">
              <a:rPr lang="pt-BR" smtClean="0"/>
              <a:pPr/>
              <a:t>04/07/2022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9941D-5C6A-0C4D-8635-902405D0F14D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68525446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9484A8-08ED-E041-A037-6D9BD8F395D2}" type="datetimeFigureOut">
              <a:rPr lang="pt-BR" smtClean="0"/>
              <a:pPr/>
              <a:t>04/07/2022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9941D-5C6A-0C4D-8635-902405D0F14D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487384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9484A8-08ED-E041-A037-6D9BD8F395D2}" type="datetimeFigureOut">
              <a:rPr lang="pt-BR" smtClean="0"/>
              <a:pPr/>
              <a:t>04/07/2022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9941D-5C6A-0C4D-8635-902405D0F14D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77555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9484A8-08ED-E041-A037-6D9BD8F395D2}" type="datetimeFigureOut">
              <a:rPr lang="pt-BR" smtClean="0"/>
              <a:pPr/>
              <a:t>04/07/2022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9941D-5C6A-0C4D-8635-902405D0F14D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721628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9484A8-08ED-E041-A037-6D9BD8F395D2}" type="datetimeFigureOut">
              <a:rPr lang="pt-BR" smtClean="0"/>
              <a:pPr/>
              <a:t>04/07/2022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9941D-5C6A-0C4D-8635-902405D0F14D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85476158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9484A8-08ED-E041-A037-6D9BD8F395D2}" type="datetimeFigureOut">
              <a:rPr lang="pt-BR" smtClean="0"/>
              <a:pPr/>
              <a:t>04/07/2022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9941D-5C6A-0C4D-8635-902405D0F14D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41441209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9484A8-08ED-E041-A037-6D9BD8F395D2}" type="datetimeFigureOut">
              <a:rPr lang="pt-BR" smtClean="0"/>
              <a:pPr/>
              <a:t>04/07/2022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9941D-5C6A-0C4D-8635-902405D0F14D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155430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9484A8-08ED-E041-A037-6D9BD8F395D2}" type="datetimeFigureOut">
              <a:rPr lang="pt-BR" smtClean="0"/>
              <a:pPr/>
              <a:t>04/07/2022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9941D-5C6A-0C4D-8635-902405D0F14D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607630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9484A8-08ED-E041-A037-6D9BD8F395D2}" type="datetimeFigureOut">
              <a:rPr lang="pt-BR" smtClean="0"/>
              <a:pPr/>
              <a:t>04/07/2022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49941D-5C6A-0C4D-8635-902405D0F14D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536445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10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5" Type="http://schemas.openxmlformats.org/officeDocument/2006/relationships/hyperlink" Target="https://commons.wikimedia.org/wiki/File:Icons8_flat_folder.svg" TargetMode="External"/><Relationship Id="rId4" Type="http://schemas.openxmlformats.org/officeDocument/2006/relationships/image" Target="../media/image8.pn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6.xml"/><Relationship Id="rId7" Type="http://schemas.microsoft.com/office/2007/relationships/diagramDrawing" Target="../diagrams/drawing6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6.xml"/><Relationship Id="rId5" Type="http://schemas.openxmlformats.org/officeDocument/2006/relationships/diagramQuickStyle" Target="../diagrams/quickStyle6.xml"/><Relationship Id="rId4" Type="http://schemas.openxmlformats.org/officeDocument/2006/relationships/diagramLayout" Target="../diagrams/layout6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7.xml"/><Relationship Id="rId7" Type="http://schemas.microsoft.com/office/2007/relationships/diagramDrawing" Target="../diagrams/drawing7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7.xml"/><Relationship Id="rId5" Type="http://schemas.openxmlformats.org/officeDocument/2006/relationships/diagramQuickStyle" Target="../diagrams/quickStyle7.xml"/><Relationship Id="rId4" Type="http://schemas.openxmlformats.org/officeDocument/2006/relationships/diagramLayout" Target="../diagrams/layout7.xml"/></Relationships>
</file>

<file path=ppt/slides/_rels/slide27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tse.jus.br/eleicoes/eleicoes-2022/arquivos/interessados/ea11-arquivo-de-configuracao-de-eleicoes" TargetMode="External"/><Relationship Id="rId3" Type="http://schemas.openxmlformats.org/officeDocument/2006/relationships/hyperlink" Target="https://www.tse.jus.br/eleicoes/eleicoes-2022/arquivos/interessados/ea01-arquivo-de-resultado-de-dados-fixos-1653933927035" TargetMode="External"/><Relationship Id="rId7" Type="http://schemas.openxmlformats.org/officeDocument/2006/relationships/hyperlink" Target="https://www.tse.jus.br/eleicoes/eleicoes-2022/arquivos/interessados/ea10-arquivo-de-resultado-de-eleitos" TargetMode="External"/><Relationship Id="rId12" Type="http://schemas.openxmlformats.org/officeDocument/2006/relationships/hyperlink" Target="https://www.tse.jus.br/eleicoes/eleicoes-2022/arquivos/interessados/instrucoes-para-download-dos-arquivos-da-divulgacao-1653925608839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tse.jus.br/eleicoes/eleicoes-2022/arquivos/interessados/ea09-arquivo-de-indice-1653934264221" TargetMode="External"/><Relationship Id="rId11" Type="http://schemas.openxmlformats.org/officeDocument/2006/relationships/hyperlink" Target="https://www.tse.jus.br/eleicoes/eleicoes-2022/arquivos/interessados/ea15-arquivo-de-acompanhamento-uf-1653934878111" TargetMode="External"/><Relationship Id="rId5" Type="http://schemas.openxmlformats.org/officeDocument/2006/relationships/hyperlink" Target="https://www.tse.jus.br/eleicoes/eleicoes-2022/arquivos/interessados/ea04-arquivo-de-resultado-consolidado" TargetMode="External"/><Relationship Id="rId10" Type="http://schemas.openxmlformats.org/officeDocument/2006/relationships/hyperlink" Target="https://www.tse.jus.br/eleicoes/eleicoes-2022/arquivos/interessados/ea14-arquivo-de-acompanhamento-brasil" TargetMode="External"/><Relationship Id="rId4" Type="http://schemas.openxmlformats.org/officeDocument/2006/relationships/hyperlink" Target="https://www.tse.jus.br/eleicoes/eleicoes-2022/arquivos/interessados/ea02-arquivo-de-resultado-de-dados-variaveis-1653934034645" TargetMode="External"/><Relationship Id="rId9" Type="http://schemas.openxmlformats.org/officeDocument/2006/relationships/hyperlink" Target="https://www.tse.jus.br/eleicoes/eleicoes-2022/arquivos/interessados/ea12-arquivo-de-configuracao-de-municipios" TargetMode="Externa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hyperlink" Target="http://resultados-sim.tse.jus.br/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tse.jus.br/eleicoes/eleicoes-2022/interessados-na-divulgacao-de-resultados-2022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5" Type="http://schemas.openxmlformats.org/officeDocument/2006/relationships/hyperlink" Target="mailto:divulgacao2022@tse.jus.br" TargetMode="External"/><Relationship Id="rId4" Type="http://schemas.openxmlformats.org/officeDocument/2006/relationships/hyperlink" Target="mailto:imprensa@tse.jus.br" TargetMode="Externa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 descr="template_eleicoes-2022_capa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m 8" descr="template_eleicoes-2022_miolo.jpg">
            <a:extLst>
              <a:ext uri="{FF2B5EF4-FFF2-40B4-BE49-F238E27FC236}">
                <a16:creationId xmlns:a16="http://schemas.microsoft.com/office/drawing/2014/main" id="{3ADAFCFC-1E48-344D-0FA7-B284C489DC4A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34646" y="1049598"/>
            <a:ext cx="8274708" cy="894776"/>
          </a:xfrm>
        </p:spPr>
        <p:txBody>
          <a:bodyPr anchor="b">
            <a:noAutofit/>
          </a:bodyPr>
          <a:lstStyle/>
          <a:p>
            <a:r>
              <a:rPr lang="pt-BR" sz="4000" dirty="0"/>
              <a:t>Resolução nº 23.669/2021 – Exigências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829949" y="2137461"/>
            <a:ext cx="7519585" cy="3032168"/>
          </a:xfrm>
        </p:spPr>
        <p:txBody>
          <a:bodyPr anchor="ctr">
            <a:normAutofit/>
          </a:bodyPr>
          <a:lstStyle/>
          <a:p>
            <a:pPr lvl="1"/>
            <a:r>
              <a:rPr lang="pt-BR" sz="2000" dirty="0"/>
              <a:t>Será de </a:t>
            </a:r>
            <a:r>
              <a:rPr lang="pt-BR" sz="2000" b="1" dirty="0"/>
              <a:t>responsabilidade</a:t>
            </a:r>
            <a:r>
              <a:rPr lang="pt-BR" sz="2000" dirty="0"/>
              <a:t> </a:t>
            </a:r>
            <a:r>
              <a:rPr lang="pt-BR" sz="2000" b="1" dirty="0"/>
              <a:t>das</a:t>
            </a:r>
            <a:r>
              <a:rPr lang="pt-BR" sz="2000" dirty="0"/>
              <a:t> </a:t>
            </a:r>
            <a:r>
              <a:rPr lang="pt-BR" sz="2000" b="1" dirty="0"/>
              <a:t>entidades interessadas </a:t>
            </a:r>
            <a:r>
              <a:rPr lang="pt-BR" sz="2000" dirty="0"/>
              <a:t>em divulgar os resultados </a:t>
            </a:r>
            <a:r>
              <a:rPr lang="pt-BR" sz="2000" b="1" dirty="0"/>
              <a:t>estabelecer infraestrutura de comunicação </a:t>
            </a:r>
            <a:r>
              <a:rPr lang="pt-BR" sz="2000" dirty="0"/>
              <a:t>com o centro de dados provido pelo Tribunal Superior Eleitoral. (Art. 234, § 2º);</a:t>
            </a:r>
          </a:p>
          <a:p>
            <a:pPr lvl="1"/>
            <a:r>
              <a:rPr lang="pt-BR" sz="2000" dirty="0"/>
              <a:t>As entidades interessadas na divulgação dos resultados deverão </a:t>
            </a:r>
            <a:r>
              <a:rPr lang="pt-BR" sz="2000" b="1" dirty="0"/>
              <a:t>buscar os arquivos periodicamente</a:t>
            </a:r>
            <a:r>
              <a:rPr lang="pt-BR" sz="2000" dirty="0"/>
              <a:t> à medida que forem atualizados, em conformidade com os padrões definidos pela Justiça Eleitoral. (Art. 234, § 3º);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Imagem 12" descr="template_eleicoes-2022_miolo.jpg">
            <a:extLst>
              <a:ext uri="{FF2B5EF4-FFF2-40B4-BE49-F238E27FC236}">
                <a16:creationId xmlns:a16="http://schemas.microsoft.com/office/drawing/2014/main" id="{97D293D5-7D10-AEF4-0064-70133FFA80F4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93734" y="1029084"/>
            <a:ext cx="8274708" cy="822768"/>
          </a:xfrm>
        </p:spPr>
        <p:txBody>
          <a:bodyPr anchor="b">
            <a:noAutofit/>
          </a:bodyPr>
          <a:lstStyle/>
          <a:p>
            <a:r>
              <a:rPr lang="pt-BR" sz="4000" dirty="0"/>
              <a:t>Resolução nº 23.669/2021 - Restrições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788075" y="2026385"/>
            <a:ext cx="7567848" cy="3374648"/>
          </a:xfrm>
        </p:spPr>
        <p:txBody>
          <a:bodyPr anchor="ctr">
            <a:normAutofit/>
          </a:bodyPr>
          <a:lstStyle/>
          <a:p>
            <a:r>
              <a:rPr lang="pt-BR" sz="2000" dirty="0"/>
              <a:t>É vedado às entidades envolvidas na divulgação oficial dos resultados </a:t>
            </a:r>
            <a:r>
              <a:rPr lang="pt-BR" sz="2000" b="1" dirty="0"/>
              <a:t>promover qualquer alteração de conteúdo dos dados </a:t>
            </a:r>
            <a:r>
              <a:rPr lang="pt-BR" sz="2000" dirty="0"/>
              <a:t>produzidos pela Justiça Eleitoral. (Art. 235);</a:t>
            </a:r>
          </a:p>
          <a:p>
            <a:r>
              <a:rPr lang="pt-BR" sz="2000" dirty="0"/>
              <a:t>Na divulgação dos resultados parciais ou totais das eleições, as entidades envolvidas </a:t>
            </a:r>
            <a:r>
              <a:rPr lang="pt-BR" sz="2000" b="1" dirty="0"/>
              <a:t>não poderão majorar o preço de seus serviços </a:t>
            </a:r>
            <a:r>
              <a:rPr lang="pt-BR" sz="2000" dirty="0"/>
              <a:t>em razão dos dados fornecidos pela Justiça Eleitoral. (Art. 236);</a:t>
            </a:r>
          </a:p>
          <a:p>
            <a:r>
              <a:rPr lang="pt-BR" sz="2000" dirty="0"/>
              <a:t>O </a:t>
            </a:r>
            <a:r>
              <a:rPr lang="pt-BR" sz="2000" b="1" dirty="0"/>
              <a:t>não cumprimento </a:t>
            </a:r>
            <a:r>
              <a:rPr lang="pt-BR" sz="2000" dirty="0"/>
              <a:t>das exigências descritas neste Capítulo </a:t>
            </a:r>
            <a:r>
              <a:rPr lang="pt-BR" sz="2000" b="1" dirty="0"/>
              <a:t>impedirá o acesso</a:t>
            </a:r>
            <a:r>
              <a:rPr lang="pt-BR" sz="2000" dirty="0"/>
              <a:t> da entidade ao centro de dados provido pelo TSE </a:t>
            </a:r>
            <a:r>
              <a:rPr lang="pt-BR" sz="2000" b="1" dirty="0"/>
              <a:t>ou acarretará a sua desconexão</a:t>
            </a:r>
            <a:r>
              <a:rPr lang="pt-BR" sz="2000" dirty="0"/>
              <a:t>. (Art. 237).</a:t>
            </a:r>
          </a:p>
          <a:p>
            <a:pPr lvl="1"/>
            <a:endParaRPr lang="pt-BR" sz="1700" dirty="0"/>
          </a:p>
          <a:p>
            <a:pPr lvl="1"/>
            <a:endParaRPr lang="pt-BR" sz="17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" name="Imagem 34" descr="template_eleicoes-2022_miolo.jpg">
            <a:extLst>
              <a:ext uri="{FF2B5EF4-FFF2-40B4-BE49-F238E27FC236}">
                <a16:creationId xmlns:a16="http://schemas.microsoft.com/office/drawing/2014/main" id="{72D7DEBD-ED50-7B83-B091-6E09BA35120F}"/>
              </a:ext>
            </a:extLst>
          </p:cNvPr>
          <p:cNvPicPr>
            <a:picLocks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96878" y="797475"/>
            <a:ext cx="7387313" cy="565266"/>
          </a:xfrm>
        </p:spPr>
        <p:txBody>
          <a:bodyPr anchor="b">
            <a:normAutofit fontScale="90000"/>
          </a:bodyPr>
          <a:lstStyle/>
          <a:p>
            <a:r>
              <a:rPr lang="pt-BR" sz="4000" dirty="0"/>
              <a:t>Processo da Divulgação</a:t>
            </a:r>
          </a:p>
        </p:txBody>
      </p:sp>
      <p:grpSp>
        <p:nvGrpSpPr>
          <p:cNvPr id="41" name="Grupo 33">
            <a:extLst>
              <a:ext uri="{FF2B5EF4-FFF2-40B4-BE49-F238E27FC236}">
                <a16:creationId xmlns:a16="http://schemas.microsoft.com/office/drawing/2014/main" id="{929C06AB-8D45-EB42-B322-95C8668F6711}"/>
              </a:ext>
            </a:extLst>
          </p:cNvPr>
          <p:cNvGrpSpPr/>
          <p:nvPr/>
        </p:nvGrpSpPr>
        <p:grpSpPr>
          <a:xfrm>
            <a:off x="3318561" y="1410665"/>
            <a:ext cx="936104" cy="1449452"/>
            <a:chOff x="1043608" y="1124744"/>
            <a:chExt cx="936104" cy="1449452"/>
          </a:xfrm>
        </p:grpSpPr>
        <p:sp>
          <p:nvSpPr>
            <p:cNvPr id="42" name="tower">
              <a:extLst>
                <a:ext uri="{FF2B5EF4-FFF2-40B4-BE49-F238E27FC236}">
                  <a16:creationId xmlns:a16="http://schemas.microsoft.com/office/drawing/2014/main" id="{3F8E1E37-D22A-1241-8EB5-37C1F47B15BB}"/>
                </a:ext>
              </a:extLst>
            </p:cNvPr>
            <p:cNvSpPr>
              <a:spLocks noEditPoints="1" noChangeArrowheads="1"/>
            </p:cNvSpPr>
            <p:nvPr/>
          </p:nvSpPr>
          <p:spPr bwMode="auto">
            <a:xfrm>
              <a:off x="1043608" y="1124744"/>
              <a:ext cx="792088" cy="1080120"/>
            </a:xfrm>
            <a:custGeom>
              <a:avLst/>
              <a:gdLst>
                <a:gd name="T0" fmla="*/ 0 w 21600"/>
                <a:gd name="T1" fmla="*/ 2184 h 21600"/>
                <a:gd name="T2" fmla="*/ 6664 w 21600"/>
                <a:gd name="T3" fmla="*/ 0 h 21600"/>
                <a:gd name="T4" fmla="*/ 10800 w 21600"/>
                <a:gd name="T5" fmla="*/ 0 h 21600"/>
                <a:gd name="T6" fmla="*/ 21600 w 21600"/>
                <a:gd name="T7" fmla="*/ 0 h 21600"/>
                <a:gd name="T8" fmla="*/ 21600 w 21600"/>
                <a:gd name="T9" fmla="*/ 11649 h 21600"/>
                <a:gd name="T10" fmla="*/ 21600 w 21600"/>
                <a:gd name="T11" fmla="*/ 19416 h 21600"/>
                <a:gd name="T12" fmla="*/ 15166 w 21600"/>
                <a:gd name="T13" fmla="*/ 21600 h 21600"/>
                <a:gd name="T14" fmla="*/ 10570 w 21600"/>
                <a:gd name="T15" fmla="*/ 21600 h 21600"/>
                <a:gd name="T16" fmla="*/ 0 w 21600"/>
                <a:gd name="T17" fmla="*/ 21600 h 21600"/>
                <a:gd name="T18" fmla="*/ 0 w 21600"/>
                <a:gd name="T19" fmla="*/ 11528 h 21600"/>
                <a:gd name="T20" fmla="*/ 459 w 21600"/>
                <a:gd name="T21" fmla="*/ 22540 h 21600"/>
                <a:gd name="T22" fmla="*/ 21485 w 21600"/>
                <a:gd name="T23" fmla="*/ 270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T20" t="T21" r="T22" b="T23"/>
              <a:pathLst>
                <a:path w="21600" h="21600" extrusionOk="0">
                  <a:moveTo>
                    <a:pt x="0" y="2184"/>
                  </a:moveTo>
                  <a:lnTo>
                    <a:pt x="6664" y="0"/>
                  </a:lnTo>
                  <a:lnTo>
                    <a:pt x="10800" y="0"/>
                  </a:lnTo>
                  <a:lnTo>
                    <a:pt x="21600" y="0"/>
                  </a:lnTo>
                  <a:lnTo>
                    <a:pt x="21600" y="11649"/>
                  </a:lnTo>
                  <a:lnTo>
                    <a:pt x="21600" y="19416"/>
                  </a:lnTo>
                  <a:lnTo>
                    <a:pt x="15166" y="21600"/>
                  </a:lnTo>
                  <a:lnTo>
                    <a:pt x="10570" y="21600"/>
                  </a:lnTo>
                  <a:lnTo>
                    <a:pt x="0" y="21600"/>
                  </a:lnTo>
                  <a:lnTo>
                    <a:pt x="0" y="11528"/>
                  </a:lnTo>
                  <a:lnTo>
                    <a:pt x="0" y="2184"/>
                  </a:lnTo>
                  <a:close/>
                </a:path>
                <a:path w="21600" h="21600" extrusionOk="0">
                  <a:moveTo>
                    <a:pt x="0" y="2184"/>
                  </a:moveTo>
                  <a:lnTo>
                    <a:pt x="0" y="2184"/>
                  </a:lnTo>
                  <a:lnTo>
                    <a:pt x="14706" y="2184"/>
                  </a:lnTo>
                  <a:lnTo>
                    <a:pt x="21600" y="0"/>
                  </a:lnTo>
                  <a:moveTo>
                    <a:pt x="0" y="2184"/>
                  </a:moveTo>
                  <a:lnTo>
                    <a:pt x="14706" y="2184"/>
                  </a:lnTo>
                  <a:lnTo>
                    <a:pt x="14706" y="5339"/>
                  </a:lnTo>
                  <a:lnTo>
                    <a:pt x="14706" y="17474"/>
                  </a:lnTo>
                  <a:lnTo>
                    <a:pt x="14706" y="21600"/>
                  </a:lnTo>
                  <a:moveTo>
                    <a:pt x="1149" y="3034"/>
                  </a:moveTo>
                  <a:lnTo>
                    <a:pt x="13328" y="3034"/>
                  </a:lnTo>
                  <a:lnTo>
                    <a:pt x="13328" y="3519"/>
                  </a:lnTo>
                  <a:lnTo>
                    <a:pt x="1149" y="3519"/>
                  </a:lnTo>
                  <a:lnTo>
                    <a:pt x="1149" y="3034"/>
                  </a:lnTo>
                  <a:moveTo>
                    <a:pt x="1149" y="4490"/>
                  </a:moveTo>
                  <a:lnTo>
                    <a:pt x="13328" y="4490"/>
                  </a:lnTo>
                  <a:lnTo>
                    <a:pt x="13328" y="4854"/>
                  </a:lnTo>
                  <a:lnTo>
                    <a:pt x="1149" y="4854"/>
                  </a:lnTo>
                  <a:lnTo>
                    <a:pt x="1149" y="4490"/>
                  </a:lnTo>
                  <a:moveTo>
                    <a:pt x="1149" y="5946"/>
                  </a:moveTo>
                  <a:lnTo>
                    <a:pt x="13328" y="5946"/>
                  </a:lnTo>
                  <a:lnTo>
                    <a:pt x="13328" y="6310"/>
                  </a:lnTo>
                  <a:lnTo>
                    <a:pt x="1149" y="6310"/>
                  </a:lnTo>
                  <a:lnTo>
                    <a:pt x="1149" y="5946"/>
                  </a:lnTo>
                </a:path>
              </a:pathLst>
            </a:custGeom>
            <a:ln>
              <a:headEnd/>
              <a:tailEnd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dirty="0"/>
            </a:p>
          </p:txBody>
        </p:sp>
        <p:sp>
          <p:nvSpPr>
            <p:cNvPr id="43" name="CaixaDeTexto 42">
              <a:extLst>
                <a:ext uri="{FF2B5EF4-FFF2-40B4-BE49-F238E27FC236}">
                  <a16:creationId xmlns:a16="http://schemas.microsoft.com/office/drawing/2014/main" id="{068AD874-5DE2-4547-8C63-5B442444C303}"/>
                </a:ext>
              </a:extLst>
            </p:cNvPr>
            <p:cNvSpPr txBox="1"/>
            <p:nvPr/>
          </p:nvSpPr>
          <p:spPr>
            <a:xfrm>
              <a:off x="1043608" y="2204864"/>
              <a:ext cx="93610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dirty="0"/>
                <a:t>TSE</a:t>
              </a:r>
            </a:p>
          </p:txBody>
        </p:sp>
      </p:grpSp>
      <p:grpSp>
        <p:nvGrpSpPr>
          <p:cNvPr id="44" name="Grupo 34">
            <a:extLst>
              <a:ext uri="{FF2B5EF4-FFF2-40B4-BE49-F238E27FC236}">
                <a16:creationId xmlns:a16="http://schemas.microsoft.com/office/drawing/2014/main" id="{972DA48F-BD85-4848-99B6-03EAAB2DA6B5}"/>
              </a:ext>
            </a:extLst>
          </p:cNvPr>
          <p:cNvGrpSpPr/>
          <p:nvPr/>
        </p:nvGrpSpPr>
        <p:grpSpPr>
          <a:xfrm>
            <a:off x="2585110" y="3842310"/>
            <a:ext cx="3096344" cy="1449452"/>
            <a:chOff x="2411760" y="1124744"/>
            <a:chExt cx="2640999" cy="1449452"/>
          </a:xfrm>
        </p:grpSpPr>
        <p:sp>
          <p:nvSpPr>
            <p:cNvPr id="45" name="CaixaDeTexto 44">
              <a:extLst>
                <a:ext uri="{FF2B5EF4-FFF2-40B4-BE49-F238E27FC236}">
                  <a16:creationId xmlns:a16="http://schemas.microsoft.com/office/drawing/2014/main" id="{3DCC99D6-E055-9C45-8AD5-457407A434FA}"/>
                </a:ext>
              </a:extLst>
            </p:cNvPr>
            <p:cNvSpPr txBox="1"/>
            <p:nvPr/>
          </p:nvSpPr>
          <p:spPr>
            <a:xfrm>
              <a:off x="2411760" y="2204864"/>
              <a:ext cx="2640999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dirty="0"/>
                <a:t>Data Center/CDN - TSE</a:t>
              </a:r>
            </a:p>
          </p:txBody>
        </p:sp>
        <p:sp>
          <p:nvSpPr>
            <p:cNvPr id="46" name="tower">
              <a:extLst>
                <a:ext uri="{FF2B5EF4-FFF2-40B4-BE49-F238E27FC236}">
                  <a16:creationId xmlns:a16="http://schemas.microsoft.com/office/drawing/2014/main" id="{942F50D4-83AA-1740-ABDB-529CE9C44695}"/>
                </a:ext>
              </a:extLst>
            </p:cNvPr>
            <p:cNvSpPr>
              <a:spLocks noEditPoints="1" noChangeArrowheads="1"/>
            </p:cNvSpPr>
            <p:nvPr/>
          </p:nvSpPr>
          <p:spPr bwMode="auto">
            <a:xfrm>
              <a:off x="3059832" y="1124744"/>
              <a:ext cx="792088" cy="1080120"/>
            </a:xfrm>
            <a:custGeom>
              <a:avLst/>
              <a:gdLst>
                <a:gd name="T0" fmla="*/ 0 w 21600"/>
                <a:gd name="T1" fmla="*/ 2184 h 21600"/>
                <a:gd name="T2" fmla="*/ 6664 w 21600"/>
                <a:gd name="T3" fmla="*/ 0 h 21600"/>
                <a:gd name="T4" fmla="*/ 10800 w 21600"/>
                <a:gd name="T5" fmla="*/ 0 h 21600"/>
                <a:gd name="T6" fmla="*/ 21600 w 21600"/>
                <a:gd name="T7" fmla="*/ 0 h 21600"/>
                <a:gd name="T8" fmla="*/ 21600 w 21600"/>
                <a:gd name="T9" fmla="*/ 11649 h 21600"/>
                <a:gd name="T10" fmla="*/ 21600 w 21600"/>
                <a:gd name="T11" fmla="*/ 19416 h 21600"/>
                <a:gd name="T12" fmla="*/ 15166 w 21600"/>
                <a:gd name="T13" fmla="*/ 21600 h 21600"/>
                <a:gd name="T14" fmla="*/ 10570 w 21600"/>
                <a:gd name="T15" fmla="*/ 21600 h 21600"/>
                <a:gd name="T16" fmla="*/ 0 w 21600"/>
                <a:gd name="T17" fmla="*/ 21600 h 21600"/>
                <a:gd name="T18" fmla="*/ 0 w 21600"/>
                <a:gd name="T19" fmla="*/ 11528 h 21600"/>
                <a:gd name="T20" fmla="*/ 459 w 21600"/>
                <a:gd name="T21" fmla="*/ 22540 h 21600"/>
                <a:gd name="T22" fmla="*/ 21485 w 21600"/>
                <a:gd name="T23" fmla="*/ 270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T20" t="T21" r="T22" b="T23"/>
              <a:pathLst>
                <a:path w="21600" h="21600" extrusionOk="0">
                  <a:moveTo>
                    <a:pt x="0" y="2184"/>
                  </a:moveTo>
                  <a:lnTo>
                    <a:pt x="6664" y="0"/>
                  </a:lnTo>
                  <a:lnTo>
                    <a:pt x="10800" y="0"/>
                  </a:lnTo>
                  <a:lnTo>
                    <a:pt x="21600" y="0"/>
                  </a:lnTo>
                  <a:lnTo>
                    <a:pt x="21600" y="11649"/>
                  </a:lnTo>
                  <a:lnTo>
                    <a:pt x="21600" y="19416"/>
                  </a:lnTo>
                  <a:lnTo>
                    <a:pt x="15166" y="21600"/>
                  </a:lnTo>
                  <a:lnTo>
                    <a:pt x="10570" y="21600"/>
                  </a:lnTo>
                  <a:lnTo>
                    <a:pt x="0" y="21600"/>
                  </a:lnTo>
                  <a:lnTo>
                    <a:pt x="0" y="11528"/>
                  </a:lnTo>
                  <a:lnTo>
                    <a:pt x="0" y="2184"/>
                  </a:lnTo>
                  <a:close/>
                </a:path>
                <a:path w="21600" h="21600" extrusionOk="0">
                  <a:moveTo>
                    <a:pt x="0" y="2184"/>
                  </a:moveTo>
                  <a:lnTo>
                    <a:pt x="0" y="2184"/>
                  </a:lnTo>
                  <a:lnTo>
                    <a:pt x="14706" y="2184"/>
                  </a:lnTo>
                  <a:lnTo>
                    <a:pt x="21600" y="0"/>
                  </a:lnTo>
                  <a:moveTo>
                    <a:pt x="0" y="2184"/>
                  </a:moveTo>
                  <a:lnTo>
                    <a:pt x="14706" y="2184"/>
                  </a:lnTo>
                  <a:lnTo>
                    <a:pt x="14706" y="5339"/>
                  </a:lnTo>
                  <a:lnTo>
                    <a:pt x="14706" y="17474"/>
                  </a:lnTo>
                  <a:lnTo>
                    <a:pt x="14706" y="21600"/>
                  </a:lnTo>
                  <a:moveTo>
                    <a:pt x="1149" y="3034"/>
                  </a:moveTo>
                  <a:lnTo>
                    <a:pt x="13328" y="3034"/>
                  </a:lnTo>
                  <a:lnTo>
                    <a:pt x="13328" y="3519"/>
                  </a:lnTo>
                  <a:lnTo>
                    <a:pt x="1149" y="3519"/>
                  </a:lnTo>
                  <a:lnTo>
                    <a:pt x="1149" y="3034"/>
                  </a:lnTo>
                  <a:moveTo>
                    <a:pt x="1149" y="4490"/>
                  </a:moveTo>
                  <a:lnTo>
                    <a:pt x="13328" y="4490"/>
                  </a:lnTo>
                  <a:lnTo>
                    <a:pt x="13328" y="4854"/>
                  </a:lnTo>
                  <a:lnTo>
                    <a:pt x="1149" y="4854"/>
                  </a:lnTo>
                  <a:lnTo>
                    <a:pt x="1149" y="4490"/>
                  </a:lnTo>
                  <a:moveTo>
                    <a:pt x="1149" y="5946"/>
                  </a:moveTo>
                  <a:lnTo>
                    <a:pt x="13328" y="5946"/>
                  </a:lnTo>
                  <a:lnTo>
                    <a:pt x="13328" y="6310"/>
                  </a:lnTo>
                  <a:lnTo>
                    <a:pt x="1149" y="6310"/>
                  </a:lnTo>
                  <a:lnTo>
                    <a:pt x="1149" y="5946"/>
                  </a:lnTo>
                </a:path>
              </a:pathLst>
            </a:custGeom>
            <a:ln>
              <a:headEnd/>
              <a:tailEnd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dirty="0"/>
            </a:p>
          </p:txBody>
        </p:sp>
      </p:grpSp>
      <p:sp>
        <p:nvSpPr>
          <p:cNvPr id="47" name="Retângulo de cantos arredondados 23">
            <a:extLst>
              <a:ext uri="{FF2B5EF4-FFF2-40B4-BE49-F238E27FC236}">
                <a16:creationId xmlns:a16="http://schemas.microsoft.com/office/drawing/2014/main" id="{8609CF5E-AC22-2C44-A509-32F1D181AB91}"/>
              </a:ext>
            </a:extLst>
          </p:cNvPr>
          <p:cNvSpPr/>
          <p:nvPr/>
        </p:nvSpPr>
        <p:spPr bwMode="auto">
          <a:xfrm>
            <a:off x="5795736" y="1628800"/>
            <a:ext cx="3071478" cy="2304256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b="1" i="0" u="none" strike="noStrike" cap="none" normalizeH="0" baseline="0" dirty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latin typeface="Arial Unicode MS" pitchFamily="34" charset="-128"/>
              </a:rPr>
              <a:t>Entidade</a:t>
            </a:r>
            <a:r>
              <a:rPr kumimoji="0" lang="pt-BR" b="1" i="0" u="none" strike="noStrike" cap="none" normalizeH="0" dirty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latin typeface="Arial Unicode MS" pitchFamily="34" charset="-128"/>
              </a:rPr>
              <a:t> externa ao TSE</a:t>
            </a:r>
            <a:endParaRPr kumimoji="0" lang="pt-BR" b="1" i="0" u="none" strike="noStrike" cap="none" normalizeH="0" baseline="0" dirty="0">
              <a:ln>
                <a:noFill/>
              </a:ln>
              <a:solidFill>
                <a:schemeClr val="accent5">
                  <a:lumMod val="50000"/>
                </a:schemeClr>
              </a:solidFill>
              <a:latin typeface="Arial Unicode MS" pitchFamily="34" charset="-128"/>
            </a:endParaRPr>
          </a:p>
        </p:txBody>
      </p:sp>
      <p:sp>
        <p:nvSpPr>
          <p:cNvPr id="48" name="Retângulo de cantos arredondados 24">
            <a:extLst>
              <a:ext uri="{FF2B5EF4-FFF2-40B4-BE49-F238E27FC236}">
                <a16:creationId xmlns:a16="http://schemas.microsoft.com/office/drawing/2014/main" id="{7CEC23EE-6CB6-1B40-B923-33617A7E51AE}"/>
              </a:ext>
            </a:extLst>
          </p:cNvPr>
          <p:cNvSpPr/>
          <p:nvPr/>
        </p:nvSpPr>
        <p:spPr bwMode="auto">
          <a:xfrm>
            <a:off x="6071909" y="4495923"/>
            <a:ext cx="2328778" cy="1856525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b="1" i="0" u="none" strike="noStrike" cap="none" normalizeH="0" baseline="0" dirty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latin typeface="Arial Unicode MS" pitchFamily="34" charset="-128"/>
              </a:rPr>
              <a:t>Público</a:t>
            </a:r>
          </a:p>
        </p:txBody>
      </p:sp>
      <p:sp>
        <p:nvSpPr>
          <p:cNvPr id="49" name="Seta dobrada para cima 36">
            <a:extLst>
              <a:ext uri="{FF2B5EF4-FFF2-40B4-BE49-F238E27FC236}">
                <a16:creationId xmlns:a16="http://schemas.microsoft.com/office/drawing/2014/main" id="{434D3569-7176-7549-BEB8-25C6BB128C79}"/>
              </a:ext>
            </a:extLst>
          </p:cNvPr>
          <p:cNvSpPr/>
          <p:nvPr/>
        </p:nvSpPr>
        <p:spPr bwMode="auto">
          <a:xfrm rot="5400000" flipH="1">
            <a:off x="4488575" y="2423144"/>
            <a:ext cx="729241" cy="1714520"/>
          </a:xfrm>
          <a:prstGeom prst="bentUpArrow">
            <a:avLst>
              <a:gd name="adj1" fmla="val 18245"/>
              <a:gd name="adj2" fmla="val 24035"/>
              <a:gd name="adj3" fmla="val 23070"/>
            </a:avLst>
          </a:prstGeom>
          <a:solidFill>
            <a:srgbClr val="6699FF"/>
          </a:solidFill>
          <a:ln>
            <a:headEnd type="none" w="med" len="med"/>
            <a:tailEnd type="none" w="med" len="med"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sz="32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Dag name="">
                <a:cont type="tree" name="">
                  <a:effect ref="fillLine"/>
                  <a:outerShdw dist="38100" dir="13500000" algn="br">
                    <a:schemeClr val="bg1">
                      <a:lumMod val="200000"/>
                      <a:satMod val="200000"/>
                    </a:schemeClr>
                  </a:outerShdw>
                </a:cont>
                <a:cont type="tree" name="">
                  <a:effect ref="fillLine"/>
                  <a:outerShdw dist="38100" dir="2700000" algn="tl">
                    <a:schemeClr val="bg1">
                      <a:lumMod val="60000"/>
                      <a:satMod val="60000"/>
                    </a:schemeClr>
                  </a:outerShdw>
                </a:cont>
                <a:effect ref="fillLine"/>
              </a:effectDag>
              <a:latin typeface="Arial Unicode MS" pitchFamily="34" charset="-128"/>
            </a:endParaRPr>
          </a:p>
        </p:txBody>
      </p:sp>
      <p:sp>
        <p:nvSpPr>
          <p:cNvPr id="50" name="Seta dobrada para cima 37">
            <a:extLst>
              <a:ext uri="{FF2B5EF4-FFF2-40B4-BE49-F238E27FC236}">
                <a16:creationId xmlns:a16="http://schemas.microsoft.com/office/drawing/2014/main" id="{DB5E6F8B-7950-EB4A-A17F-C763781D0167}"/>
              </a:ext>
            </a:extLst>
          </p:cNvPr>
          <p:cNvSpPr/>
          <p:nvPr/>
        </p:nvSpPr>
        <p:spPr bwMode="auto">
          <a:xfrm rot="5400000">
            <a:off x="4431335" y="4584478"/>
            <a:ext cx="792088" cy="2225547"/>
          </a:xfrm>
          <a:prstGeom prst="bentUpArrow">
            <a:avLst>
              <a:gd name="adj1" fmla="val 18245"/>
              <a:gd name="adj2" fmla="val 24035"/>
              <a:gd name="adj3" fmla="val 23070"/>
            </a:avLst>
          </a:prstGeom>
          <a:solidFill>
            <a:srgbClr val="6699FF"/>
          </a:solidFill>
          <a:ln>
            <a:headEnd type="none" w="med" len="med"/>
            <a:tailEnd type="none" w="med" len="med"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hangingPunct="0"/>
            <a:endParaRPr lang="pt-BR" sz="3200">
              <a:solidFill>
                <a:schemeClr val="bg1"/>
              </a:solidFill>
              <a:effectDag name="">
                <a:cont type="tree" name="">
                  <a:effect ref="fillLine"/>
                  <a:outerShdw dist="38100" dir="13500000" algn="br">
                    <a:schemeClr val="bg1">
                      <a:lumMod val="200000"/>
                      <a:satMod val="200000"/>
                    </a:schemeClr>
                  </a:outerShdw>
                </a:cont>
                <a:cont type="tree" name="">
                  <a:effect ref="fillLine"/>
                  <a:outerShdw dist="38100" dir="2700000" algn="tl">
                    <a:schemeClr val="bg1">
                      <a:lumMod val="60000"/>
                      <a:satMod val="60000"/>
                    </a:schemeClr>
                  </a:outerShdw>
                </a:cont>
                <a:effect ref="fillLine"/>
              </a:effectDag>
              <a:latin typeface="Arial Unicode MS" pitchFamily="34" charset="-128"/>
            </a:endParaRPr>
          </a:p>
        </p:txBody>
      </p:sp>
      <p:sp>
        <p:nvSpPr>
          <p:cNvPr id="51" name="Seta para baixo 41">
            <a:extLst>
              <a:ext uri="{FF2B5EF4-FFF2-40B4-BE49-F238E27FC236}">
                <a16:creationId xmlns:a16="http://schemas.microsoft.com/office/drawing/2014/main" id="{87A23AA5-D79D-EA49-9CC1-08AC0E46FCA1}"/>
              </a:ext>
            </a:extLst>
          </p:cNvPr>
          <p:cNvSpPr/>
          <p:nvPr/>
        </p:nvSpPr>
        <p:spPr bwMode="auto">
          <a:xfrm>
            <a:off x="3498581" y="2840208"/>
            <a:ext cx="216024" cy="784907"/>
          </a:xfrm>
          <a:prstGeom prst="downArrow">
            <a:avLst/>
          </a:prstGeom>
          <a:solidFill>
            <a:srgbClr val="6699FF"/>
          </a:solidFill>
          <a:ln>
            <a:headEnd type="none" w="med" len="med"/>
            <a:tailEnd type="none" w="med" len="med"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hangingPunct="0"/>
            <a:endParaRPr lang="pt-BR" sz="3200">
              <a:solidFill>
                <a:schemeClr val="bg1"/>
              </a:solidFill>
              <a:effectDag name="">
                <a:cont type="tree" name="">
                  <a:effect ref="fillLine"/>
                  <a:outerShdw dist="38100" dir="13500000" algn="br">
                    <a:schemeClr val="bg1">
                      <a:lumMod val="200000"/>
                      <a:satMod val="200000"/>
                    </a:schemeClr>
                  </a:outerShdw>
                </a:cont>
                <a:cont type="tree" name="">
                  <a:effect ref="fillLine"/>
                  <a:outerShdw dist="38100" dir="2700000" algn="tl">
                    <a:schemeClr val="bg1">
                      <a:lumMod val="60000"/>
                      <a:satMod val="60000"/>
                    </a:schemeClr>
                  </a:outerShdw>
                </a:cont>
                <a:effect ref="fillLine"/>
              </a:effectDag>
              <a:latin typeface="Arial Unicode MS" pitchFamily="34" charset="-128"/>
            </a:endParaRPr>
          </a:p>
        </p:txBody>
      </p:sp>
      <p:sp>
        <p:nvSpPr>
          <p:cNvPr id="52" name="Canto dobrado 46">
            <a:extLst>
              <a:ext uri="{FF2B5EF4-FFF2-40B4-BE49-F238E27FC236}">
                <a16:creationId xmlns:a16="http://schemas.microsoft.com/office/drawing/2014/main" id="{77489E6C-4988-D84E-A4AD-E7308EDBD82A}"/>
              </a:ext>
            </a:extLst>
          </p:cNvPr>
          <p:cNvSpPr/>
          <p:nvPr/>
        </p:nvSpPr>
        <p:spPr bwMode="auto">
          <a:xfrm>
            <a:off x="2129373" y="2896505"/>
            <a:ext cx="1139846" cy="618535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headEnd type="none" w="med" len="med"/>
            <a:tailEnd type="none" w="med" len="med"/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sz="1200" b="1" i="0" u="none" strike="noStrike" normalizeH="0" baseline="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/>
                </a:solidFill>
                <a:latin typeface="Arial Unicode MS" pitchFamily="34" charset="-128"/>
              </a:rPr>
              <a:t>Arquivos da Divulgação</a:t>
            </a:r>
          </a:p>
        </p:txBody>
      </p:sp>
      <p:pic>
        <p:nvPicPr>
          <p:cNvPr id="53" name="Picture 5">
            <a:extLst>
              <a:ext uri="{FF2B5EF4-FFF2-40B4-BE49-F238E27FC236}">
                <a16:creationId xmlns:a16="http://schemas.microsoft.com/office/drawing/2014/main" id="{57ABC870-D3F2-4B48-BEE0-1B024E5D701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96878" y="1661571"/>
            <a:ext cx="1584176" cy="952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4" name="Seta para a direita 50">
            <a:extLst>
              <a:ext uri="{FF2B5EF4-FFF2-40B4-BE49-F238E27FC236}">
                <a16:creationId xmlns:a16="http://schemas.microsoft.com/office/drawing/2014/main" id="{2CA11900-3B45-AC41-8EFE-01075AA822BB}"/>
              </a:ext>
            </a:extLst>
          </p:cNvPr>
          <p:cNvSpPr/>
          <p:nvPr/>
        </p:nvSpPr>
        <p:spPr bwMode="auto">
          <a:xfrm>
            <a:off x="2081054" y="2021611"/>
            <a:ext cx="1008112" cy="216024"/>
          </a:xfrm>
          <a:prstGeom prst="rightArrow">
            <a:avLst/>
          </a:prstGeom>
          <a:solidFill>
            <a:srgbClr val="6699FF"/>
          </a:solidFill>
          <a:ln>
            <a:headEnd type="none" w="med" len="med"/>
            <a:tailEnd type="none" w="med" len="med"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defTabSz="914400" eaLnBrk="0" latinLnBrk="0" hangingPunct="0">
              <a:lnSpc>
                <a:spcPct val="100000"/>
              </a:lnSpc>
              <a:buClrTx/>
              <a:buSzTx/>
              <a:buFontTx/>
              <a:buNone/>
              <a:tabLst/>
            </a:pPr>
            <a:endParaRPr lang="pt-BR" sz="3200">
              <a:solidFill>
                <a:schemeClr val="bg1"/>
              </a:solidFill>
              <a:effectDag name="">
                <a:cont type="tree" name="">
                  <a:effect ref="fillLine"/>
                  <a:outerShdw dist="38100" dir="13500000" algn="br">
                    <a:schemeClr val="bg1">
                      <a:lumMod val="200000"/>
                      <a:satMod val="200000"/>
                    </a:schemeClr>
                  </a:outerShdw>
                </a:cont>
                <a:cont type="tree" name="">
                  <a:effect ref="fillLine"/>
                  <a:outerShdw dist="38100" dir="2700000" algn="tl">
                    <a:schemeClr val="bg1">
                      <a:lumMod val="60000"/>
                      <a:satMod val="60000"/>
                    </a:schemeClr>
                  </a:outerShdw>
                </a:cont>
                <a:effect ref="fillLine"/>
              </a:effectDag>
              <a:latin typeface="Arial Unicode MS" pitchFamily="34" charset="-128"/>
            </a:endParaRPr>
          </a:p>
        </p:txBody>
      </p:sp>
      <p:sp>
        <p:nvSpPr>
          <p:cNvPr id="55" name="Canto dobrado 51">
            <a:extLst>
              <a:ext uri="{FF2B5EF4-FFF2-40B4-BE49-F238E27FC236}">
                <a16:creationId xmlns:a16="http://schemas.microsoft.com/office/drawing/2014/main" id="{D14FD327-FA87-ED4C-949A-5DA465713986}"/>
              </a:ext>
            </a:extLst>
          </p:cNvPr>
          <p:cNvSpPr/>
          <p:nvPr/>
        </p:nvSpPr>
        <p:spPr bwMode="auto">
          <a:xfrm>
            <a:off x="2297078" y="1733579"/>
            <a:ext cx="495672" cy="279648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headEnd type="none" w="med" len="med"/>
            <a:tailEnd type="none" w="med" len="med"/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sz="1400" i="0" u="none" strike="noStrike" normalizeH="0" baseline="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 Unicode MS" pitchFamily="34" charset="-128"/>
              </a:rPr>
              <a:t>BU</a:t>
            </a:r>
          </a:p>
        </p:txBody>
      </p:sp>
      <p:grpSp>
        <p:nvGrpSpPr>
          <p:cNvPr id="56" name="Grupo 57">
            <a:extLst>
              <a:ext uri="{FF2B5EF4-FFF2-40B4-BE49-F238E27FC236}">
                <a16:creationId xmlns:a16="http://schemas.microsoft.com/office/drawing/2014/main" id="{0A13D2C5-6A0D-DA46-A533-098A0E0819DB}"/>
              </a:ext>
            </a:extLst>
          </p:cNvPr>
          <p:cNvGrpSpPr/>
          <p:nvPr/>
        </p:nvGrpSpPr>
        <p:grpSpPr>
          <a:xfrm>
            <a:off x="6156178" y="2365136"/>
            <a:ext cx="1080120" cy="1207881"/>
            <a:chOff x="6081012" y="3079977"/>
            <a:chExt cx="1127434" cy="1089373"/>
          </a:xfrm>
        </p:grpSpPr>
        <p:sp>
          <p:nvSpPr>
            <p:cNvPr id="57" name="CaixaDeTexto 56">
              <a:extLst>
                <a:ext uri="{FF2B5EF4-FFF2-40B4-BE49-F238E27FC236}">
                  <a16:creationId xmlns:a16="http://schemas.microsoft.com/office/drawing/2014/main" id="{05062326-01BA-DA47-BD93-42C53D1BD2F9}"/>
                </a:ext>
              </a:extLst>
            </p:cNvPr>
            <p:cNvSpPr txBox="1"/>
            <p:nvPr/>
          </p:nvSpPr>
          <p:spPr>
            <a:xfrm>
              <a:off x="6081012" y="3808496"/>
              <a:ext cx="1127434" cy="360854"/>
            </a:xfrm>
            <a:prstGeom prst="rect">
              <a:avLst/>
            </a:prstGeom>
            <a:solidFill>
              <a:srgbClr val="FFFFCC"/>
            </a:solidFill>
            <a:ln w="19050">
              <a:solidFill>
                <a:schemeClr val="tx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wrap="square" rtlCol="0">
              <a:spAutoFit/>
            </a:bodyPr>
            <a:lstStyle/>
            <a:p>
              <a:pPr algn="ctr"/>
              <a:r>
                <a:rPr lang="pt-BR" sz="1000" b="1" dirty="0"/>
                <a:t>Solução Própria</a:t>
              </a:r>
            </a:p>
          </p:txBody>
        </p:sp>
        <p:grpSp>
          <p:nvGrpSpPr>
            <p:cNvPr id="58" name="Grupo 56">
              <a:extLst>
                <a:ext uri="{FF2B5EF4-FFF2-40B4-BE49-F238E27FC236}">
                  <a16:creationId xmlns:a16="http://schemas.microsoft.com/office/drawing/2014/main" id="{3B9A93E6-B81D-5840-8EA5-A7E5562382F7}"/>
                </a:ext>
              </a:extLst>
            </p:cNvPr>
            <p:cNvGrpSpPr/>
            <p:nvPr/>
          </p:nvGrpSpPr>
          <p:grpSpPr>
            <a:xfrm>
              <a:off x="6161286" y="3079977"/>
              <a:ext cx="972000" cy="720080"/>
              <a:chOff x="1425682" y="5517232"/>
              <a:chExt cx="864096" cy="720080"/>
            </a:xfrm>
          </p:grpSpPr>
          <p:sp>
            <p:nvSpPr>
              <p:cNvPr id="59" name="Retângulo 58">
                <a:extLst>
                  <a:ext uri="{FF2B5EF4-FFF2-40B4-BE49-F238E27FC236}">
                    <a16:creationId xmlns:a16="http://schemas.microsoft.com/office/drawing/2014/main" id="{F88C3BD0-25A9-4446-A334-85D0AA5729CF}"/>
                  </a:ext>
                </a:extLst>
              </p:cNvPr>
              <p:cNvSpPr/>
              <p:nvPr/>
            </p:nvSpPr>
            <p:spPr bwMode="auto">
              <a:xfrm>
                <a:off x="1425682" y="5517232"/>
                <a:ext cx="864096" cy="720080"/>
              </a:xfrm>
              <a:prstGeom prst="rect">
                <a:avLst/>
              </a:prstGeom>
              <a:ln>
                <a:headEnd type="none" w="med" len="med"/>
                <a:tailEnd type="none" w="med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pt-BR" sz="3200" b="0" i="0" u="none" strike="noStrike" cap="none" normalizeH="0" baseline="0">
                  <a:ln>
                    <a:noFill/>
                  </a:ln>
                  <a:solidFill>
                    <a:schemeClr val="bg1"/>
                  </a:solidFill>
                  <a:effectDag name="">
                    <a:cont type="tree" name="">
                      <a:effect ref="fillLine"/>
                      <a:outerShdw dist="38100" dir="13500000" algn="br">
                        <a:schemeClr val="bg1">
                          <a:lumMod val="200000"/>
                          <a:satMod val="200000"/>
                        </a:schemeClr>
                      </a:outerShdw>
                    </a:cont>
                    <a:cont type="tree" name="">
                      <a:effect ref="fillLine"/>
                      <a:outerShdw dist="38100" dir="2700000" algn="tl">
                        <a:schemeClr val="bg1">
                          <a:lumMod val="60000"/>
                          <a:satMod val="60000"/>
                        </a:schemeClr>
                      </a:outerShdw>
                    </a:cont>
                    <a:effect ref="fillLine"/>
                  </a:effectDag>
                  <a:latin typeface="Arial Unicode MS" pitchFamily="34" charset="-128"/>
                </a:endParaRPr>
              </a:p>
            </p:txBody>
          </p:sp>
          <p:grpSp>
            <p:nvGrpSpPr>
              <p:cNvPr id="60" name="Group 6">
                <a:extLst>
                  <a:ext uri="{FF2B5EF4-FFF2-40B4-BE49-F238E27FC236}">
                    <a16:creationId xmlns:a16="http://schemas.microsoft.com/office/drawing/2014/main" id="{4F5101C5-024C-4E42-AA71-499822BF3567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475656" y="5589240"/>
                <a:ext cx="720080" cy="576064"/>
                <a:chOff x="1632" y="1248"/>
                <a:chExt cx="2682" cy="2286"/>
              </a:xfrm>
              <a:scene3d>
                <a:camera prst="orthographicFront"/>
                <a:lightRig rig="threePt" dir="t"/>
              </a:scene3d>
            </p:grpSpPr>
            <p:sp>
              <p:nvSpPr>
                <p:cNvPr id="61" name="Gear">
                  <a:extLst>
                    <a:ext uri="{FF2B5EF4-FFF2-40B4-BE49-F238E27FC236}">
                      <a16:creationId xmlns:a16="http://schemas.microsoft.com/office/drawing/2014/main" id="{B6B6D2EE-0FF5-5440-ABBA-C62D0F3A2890}"/>
                    </a:ext>
                  </a:extLst>
                </p:cNvPr>
                <p:cNvSpPr>
                  <a:spLocks noEditPoints="1" noChangeArrowheads="1"/>
                </p:cNvSpPr>
                <p:nvPr/>
              </p:nvSpPr>
              <p:spPr bwMode="auto">
                <a:xfrm>
                  <a:off x="3119" y="1248"/>
                  <a:ext cx="1195" cy="1048"/>
                </a:xfrm>
                <a:custGeom>
                  <a:avLst/>
                  <a:gdLst>
                    <a:gd name="T0" fmla="*/ 10800 w 21600"/>
                    <a:gd name="T1" fmla="*/ 0 h 21600"/>
                    <a:gd name="T2" fmla="*/ 21600 w 21600"/>
                    <a:gd name="T3" fmla="*/ 10800 h 21600"/>
                    <a:gd name="T4" fmla="*/ 10800 w 21600"/>
                    <a:gd name="T5" fmla="*/ 21600 h 21600"/>
                    <a:gd name="T6" fmla="*/ 0 w 21600"/>
                    <a:gd name="T7" fmla="*/ 10800 h 21600"/>
                    <a:gd name="T8" fmla="*/ 4374 w 21600"/>
                    <a:gd name="T9" fmla="*/ 3964 h 21600"/>
                    <a:gd name="T10" fmla="*/ 17841 w 21600"/>
                    <a:gd name="T11" fmla="*/ 17635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T8" t="T9" r="T10" b="T11"/>
                  <a:pathLst>
                    <a:path w="21600" h="21600">
                      <a:moveTo>
                        <a:pt x="9689" y="1725"/>
                      </a:moveTo>
                      <a:lnTo>
                        <a:pt x="10304" y="85"/>
                      </a:lnTo>
                      <a:lnTo>
                        <a:pt x="11637" y="85"/>
                      </a:lnTo>
                      <a:lnTo>
                        <a:pt x="12303" y="1777"/>
                      </a:lnTo>
                      <a:lnTo>
                        <a:pt x="13072" y="1931"/>
                      </a:lnTo>
                      <a:lnTo>
                        <a:pt x="14303" y="598"/>
                      </a:lnTo>
                      <a:lnTo>
                        <a:pt x="15533" y="1110"/>
                      </a:lnTo>
                      <a:lnTo>
                        <a:pt x="15584" y="2905"/>
                      </a:lnTo>
                      <a:lnTo>
                        <a:pt x="16405" y="3520"/>
                      </a:lnTo>
                      <a:lnTo>
                        <a:pt x="17891" y="2751"/>
                      </a:lnTo>
                      <a:lnTo>
                        <a:pt x="18917" y="3674"/>
                      </a:lnTo>
                      <a:lnTo>
                        <a:pt x="18199" y="5314"/>
                      </a:lnTo>
                      <a:lnTo>
                        <a:pt x="18763" y="6083"/>
                      </a:lnTo>
                      <a:lnTo>
                        <a:pt x="20403" y="6032"/>
                      </a:lnTo>
                      <a:lnTo>
                        <a:pt x="20865" y="7211"/>
                      </a:lnTo>
                      <a:lnTo>
                        <a:pt x="19737" y="8185"/>
                      </a:lnTo>
                      <a:lnTo>
                        <a:pt x="20096" y="9723"/>
                      </a:lnTo>
                      <a:lnTo>
                        <a:pt x="21634" y="10287"/>
                      </a:lnTo>
                      <a:lnTo>
                        <a:pt x="21582" y="11620"/>
                      </a:lnTo>
                      <a:lnTo>
                        <a:pt x="20147" y="12184"/>
                      </a:lnTo>
                      <a:lnTo>
                        <a:pt x="19942" y="13158"/>
                      </a:lnTo>
                      <a:lnTo>
                        <a:pt x="21070" y="14234"/>
                      </a:lnTo>
                      <a:lnTo>
                        <a:pt x="20608" y="15362"/>
                      </a:lnTo>
                      <a:lnTo>
                        <a:pt x="19019" y="15465"/>
                      </a:lnTo>
                      <a:lnTo>
                        <a:pt x="18404" y="16439"/>
                      </a:lnTo>
                      <a:lnTo>
                        <a:pt x="19122" y="17925"/>
                      </a:lnTo>
                      <a:lnTo>
                        <a:pt x="18096" y="18797"/>
                      </a:lnTo>
                      <a:lnTo>
                        <a:pt x="16763" y="18284"/>
                      </a:lnTo>
                      <a:lnTo>
                        <a:pt x="15431" y="19002"/>
                      </a:lnTo>
                      <a:lnTo>
                        <a:pt x="15277" y="20848"/>
                      </a:lnTo>
                      <a:lnTo>
                        <a:pt x="14149" y="21155"/>
                      </a:lnTo>
                      <a:lnTo>
                        <a:pt x="13021" y="19925"/>
                      </a:lnTo>
                      <a:lnTo>
                        <a:pt x="12252" y="20181"/>
                      </a:lnTo>
                      <a:lnTo>
                        <a:pt x="11739" y="21668"/>
                      </a:lnTo>
                      <a:lnTo>
                        <a:pt x="10201" y="21668"/>
                      </a:lnTo>
                      <a:lnTo>
                        <a:pt x="9740" y="20130"/>
                      </a:lnTo>
                      <a:lnTo>
                        <a:pt x="8253" y="19771"/>
                      </a:lnTo>
                      <a:lnTo>
                        <a:pt x="7125" y="21001"/>
                      </a:lnTo>
                      <a:lnTo>
                        <a:pt x="5895" y="20489"/>
                      </a:lnTo>
                      <a:lnTo>
                        <a:pt x="5946" y="18592"/>
                      </a:lnTo>
                      <a:lnTo>
                        <a:pt x="5177" y="18131"/>
                      </a:lnTo>
                      <a:lnTo>
                        <a:pt x="3383" y="18848"/>
                      </a:lnTo>
                      <a:lnTo>
                        <a:pt x="2614" y="17874"/>
                      </a:lnTo>
                      <a:lnTo>
                        <a:pt x="3383" y="16182"/>
                      </a:lnTo>
                      <a:lnTo>
                        <a:pt x="2922" y="15465"/>
                      </a:lnTo>
                      <a:lnTo>
                        <a:pt x="922" y="15516"/>
                      </a:lnTo>
                      <a:lnTo>
                        <a:pt x="512" y="14234"/>
                      </a:lnTo>
                      <a:lnTo>
                        <a:pt x="1948" y="12901"/>
                      </a:lnTo>
                      <a:lnTo>
                        <a:pt x="1896" y="12184"/>
                      </a:lnTo>
                      <a:lnTo>
                        <a:pt x="0" y="11415"/>
                      </a:lnTo>
                      <a:lnTo>
                        <a:pt x="51" y="10031"/>
                      </a:lnTo>
                      <a:lnTo>
                        <a:pt x="1948" y="9313"/>
                      </a:lnTo>
                      <a:lnTo>
                        <a:pt x="2101" y="8595"/>
                      </a:lnTo>
                      <a:lnTo>
                        <a:pt x="615" y="7160"/>
                      </a:lnTo>
                      <a:lnTo>
                        <a:pt x="1127" y="5878"/>
                      </a:lnTo>
                      <a:lnTo>
                        <a:pt x="3178" y="5981"/>
                      </a:lnTo>
                      <a:lnTo>
                        <a:pt x="3588" y="5417"/>
                      </a:lnTo>
                      <a:lnTo>
                        <a:pt x="2819" y="3520"/>
                      </a:lnTo>
                      <a:lnTo>
                        <a:pt x="3742" y="2597"/>
                      </a:lnTo>
                      <a:lnTo>
                        <a:pt x="5536" y="3417"/>
                      </a:lnTo>
                      <a:lnTo>
                        <a:pt x="6049" y="3058"/>
                      </a:lnTo>
                      <a:lnTo>
                        <a:pt x="6100" y="1264"/>
                      </a:lnTo>
                      <a:lnTo>
                        <a:pt x="7228" y="700"/>
                      </a:lnTo>
                      <a:lnTo>
                        <a:pt x="8510" y="2033"/>
                      </a:lnTo>
                      <a:lnTo>
                        <a:pt x="9689" y="1725"/>
                      </a:lnTo>
                      <a:close/>
                      <a:moveTo>
                        <a:pt x="10817" y="14422"/>
                      </a:moveTo>
                      <a:lnTo>
                        <a:pt x="11175" y="14388"/>
                      </a:lnTo>
                      <a:lnTo>
                        <a:pt x="11534" y="14354"/>
                      </a:lnTo>
                      <a:lnTo>
                        <a:pt x="11893" y="14268"/>
                      </a:lnTo>
                      <a:lnTo>
                        <a:pt x="12218" y="14166"/>
                      </a:lnTo>
                      <a:lnTo>
                        <a:pt x="12508" y="13995"/>
                      </a:lnTo>
                      <a:lnTo>
                        <a:pt x="12816" y="13807"/>
                      </a:lnTo>
                      <a:lnTo>
                        <a:pt x="13106" y="13602"/>
                      </a:lnTo>
                      <a:lnTo>
                        <a:pt x="13329" y="13380"/>
                      </a:lnTo>
                      <a:lnTo>
                        <a:pt x="13568" y="13106"/>
                      </a:lnTo>
                      <a:lnTo>
                        <a:pt x="13790" y="12850"/>
                      </a:lnTo>
                      <a:lnTo>
                        <a:pt x="13961" y="12560"/>
                      </a:lnTo>
                      <a:lnTo>
                        <a:pt x="14115" y="12269"/>
                      </a:lnTo>
                      <a:lnTo>
                        <a:pt x="14217" y="11927"/>
                      </a:lnTo>
                      <a:lnTo>
                        <a:pt x="14320" y="11568"/>
                      </a:lnTo>
                      <a:lnTo>
                        <a:pt x="14388" y="11210"/>
                      </a:lnTo>
                      <a:lnTo>
                        <a:pt x="14388" y="10851"/>
                      </a:lnTo>
                      <a:lnTo>
                        <a:pt x="14388" y="10492"/>
                      </a:lnTo>
                      <a:lnTo>
                        <a:pt x="14320" y="10133"/>
                      </a:lnTo>
                      <a:lnTo>
                        <a:pt x="14217" y="9808"/>
                      </a:lnTo>
                      <a:lnTo>
                        <a:pt x="14115" y="9467"/>
                      </a:lnTo>
                      <a:lnTo>
                        <a:pt x="13961" y="9142"/>
                      </a:lnTo>
                      <a:lnTo>
                        <a:pt x="13790" y="8851"/>
                      </a:lnTo>
                      <a:lnTo>
                        <a:pt x="13568" y="8595"/>
                      </a:lnTo>
                      <a:lnTo>
                        <a:pt x="13329" y="8322"/>
                      </a:lnTo>
                      <a:lnTo>
                        <a:pt x="13106" y="8100"/>
                      </a:lnTo>
                      <a:lnTo>
                        <a:pt x="12816" y="7894"/>
                      </a:lnTo>
                      <a:lnTo>
                        <a:pt x="12508" y="7741"/>
                      </a:lnTo>
                      <a:lnTo>
                        <a:pt x="12218" y="7570"/>
                      </a:lnTo>
                      <a:lnTo>
                        <a:pt x="11893" y="7433"/>
                      </a:lnTo>
                      <a:lnTo>
                        <a:pt x="11534" y="7382"/>
                      </a:lnTo>
                      <a:lnTo>
                        <a:pt x="11175" y="7313"/>
                      </a:lnTo>
                      <a:lnTo>
                        <a:pt x="10817" y="7313"/>
                      </a:lnTo>
                      <a:lnTo>
                        <a:pt x="10441" y="7313"/>
                      </a:lnTo>
                      <a:lnTo>
                        <a:pt x="10082" y="7382"/>
                      </a:lnTo>
                      <a:lnTo>
                        <a:pt x="9757" y="7433"/>
                      </a:lnTo>
                      <a:lnTo>
                        <a:pt x="9432" y="7570"/>
                      </a:lnTo>
                      <a:lnTo>
                        <a:pt x="9142" y="7741"/>
                      </a:lnTo>
                      <a:lnTo>
                        <a:pt x="8834" y="7894"/>
                      </a:lnTo>
                      <a:lnTo>
                        <a:pt x="8544" y="8100"/>
                      </a:lnTo>
                      <a:lnTo>
                        <a:pt x="8287" y="8322"/>
                      </a:lnTo>
                      <a:lnTo>
                        <a:pt x="8048" y="8595"/>
                      </a:lnTo>
                      <a:lnTo>
                        <a:pt x="7860" y="8851"/>
                      </a:lnTo>
                      <a:lnTo>
                        <a:pt x="7689" y="9142"/>
                      </a:lnTo>
                      <a:lnTo>
                        <a:pt x="7536" y="9467"/>
                      </a:lnTo>
                      <a:lnTo>
                        <a:pt x="7399" y="9808"/>
                      </a:lnTo>
                      <a:lnTo>
                        <a:pt x="7331" y="10133"/>
                      </a:lnTo>
                      <a:lnTo>
                        <a:pt x="7262" y="10492"/>
                      </a:lnTo>
                      <a:lnTo>
                        <a:pt x="7262" y="10851"/>
                      </a:lnTo>
                      <a:lnTo>
                        <a:pt x="7262" y="11210"/>
                      </a:lnTo>
                      <a:lnTo>
                        <a:pt x="7331" y="11568"/>
                      </a:lnTo>
                      <a:lnTo>
                        <a:pt x="7399" y="11927"/>
                      </a:lnTo>
                      <a:lnTo>
                        <a:pt x="7536" y="12269"/>
                      </a:lnTo>
                      <a:lnTo>
                        <a:pt x="7689" y="12560"/>
                      </a:lnTo>
                      <a:lnTo>
                        <a:pt x="7860" y="12850"/>
                      </a:lnTo>
                      <a:lnTo>
                        <a:pt x="8048" y="13106"/>
                      </a:lnTo>
                      <a:lnTo>
                        <a:pt x="8287" y="13380"/>
                      </a:lnTo>
                      <a:lnTo>
                        <a:pt x="8544" y="13602"/>
                      </a:lnTo>
                      <a:lnTo>
                        <a:pt x="8834" y="13807"/>
                      </a:lnTo>
                      <a:lnTo>
                        <a:pt x="9142" y="13995"/>
                      </a:lnTo>
                      <a:lnTo>
                        <a:pt x="9432" y="14166"/>
                      </a:lnTo>
                      <a:lnTo>
                        <a:pt x="9757" y="14268"/>
                      </a:lnTo>
                      <a:lnTo>
                        <a:pt x="10082" y="14354"/>
                      </a:lnTo>
                      <a:lnTo>
                        <a:pt x="10441" y="14388"/>
                      </a:lnTo>
                      <a:lnTo>
                        <a:pt x="10817" y="14422"/>
                      </a:lnTo>
                      <a:close/>
                    </a:path>
                  </a:pathLst>
                </a:custGeom>
                <a:solidFill>
                  <a:srgbClr val="C0C0C0"/>
                </a:solidFill>
                <a:ln w="9525">
                  <a:miter lim="800000"/>
                  <a:headEnd/>
                  <a:tailEnd/>
                </a:ln>
                <a:effectLst/>
                <a:sp3d extrusionH="430200" prstMaterial="legacyMatte">
                  <a:bevelT w="13500" h="13500" prst="angle"/>
                  <a:bevelB w="13500" h="13500" prst="angle"/>
                  <a:extrusionClr>
                    <a:srgbClr val="C0C0C0"/>
                  </a:extrusionClr>
                </a:sp3d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  <a:flatTx/>
                </a:bodyPr>
                <a:lstStyle/>
                <a:p>
                  <a:endParaRPr lang="pt-BR"/>
                </a:p>
              </p:txBody>
            </p:sp>
            <p:sp>
              <p:nvSpPr>
                <p:cNvPr id="62" name="AutoShape 8">
                  <a:extLst>
                    <a:ext uri="{FF2B5EF4-FFF2-40B4-BE49-F238E27FC236}">
                      <a16:creationId xmlns:a16="http://schemas.microsoft.com/office/drawing/2014/main" id="{082BF326-E473-CD41-8D11-BF216616D474}"/>
                    </a:ext>
                  </a:extLst>
                </p:cNvPr>
                <p:cNvSpPr>
                  <a:spLocks noEditPoints="1" noChangeArrowheads="1"/>
                </p:cNvSpPr>
                <p:nvPr/>
              </p:nvSpPr>
              <p:spPr bwMode="auto">
                <a:xfrm>
                  <a:off x="1632" y="1680"/>
                  <a:ext cx="1429" cy="1253"/>
                </a:xfrm>
                <a:custGeom>
                  <a:avLst/>
                  <a:gdLst>
                    <a:gd name="T0" fmla="*/ 10800 w 21600"/>
                    <a:gd name="T1" fmla="*/ 0 h 21600"/>
                    <a:gd name="T2" fmla="*/ 21600 w 21600"/>
                    <a:gd name="T3" fmla="*/ 10800 h 21600"/>
                    <a:gd name="T4" fmla="*/ 10800 w 21600"/>
                    <a:gd name="T5" fmla="*/ 21600 h 21600"/>
                    <a:gd name="T6" fmla="*/ 0 w 21600"/>
                    <a:gd name="T7" fmla="*/ 10800 h 21600"/>
                    <a:gd name="T8" fmla="*/ 4374 w 21600"/>
                    <a:gd name="T9" fmla="*/ 3964 h 21600"/>
                    <a:gd name="T10" fmla="*/ 17841 w 21600"/>
                    <a:gd name="T11" fmla="*/ 17635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T8" t="T9" r="T10" b="T11"/>
                  <a:pathLst>
                    <a:path w="21600" h="21600">
                      <a:moveTo>
                        <a:pt x="9689" y="1725"/>
                      </a:moveTo>
                      <a:lnTo>
                        <a:pt x="10304" y="85"/>
                      </a:lnTo>
                      <a:lnTo>
                        <a:pt x="11637" y="85"/>
                      </a:lnTo>
                      <a:lnTo>
                        <a:pt x="12303" y="1777"/>
                      </a:lnTo>
                      <a:lnTo>
                        <a:pt x="13072" y="1931"/>
                      </a:lnTo>
                      <a:lnTo>
                        <a:pt x="14303" y="598"/>
                      </a:lnTo>
                      <a:lnTo>
                        <a:pt x="15533" y="1110"/>
                      </a:lnTo>
                      <a:lnTo>
                        <a:pt x="15584" y="2905"/>
                      </a:lnTo>
                      <a:lnTo>
                        <a:pt x="16405" y="3520"/>
                      </a:lnTo>
                      <a:lnTo>
                        <a:pt x="17891" y="2751"/>
                      </a:lnTo>
                      <a:lnTo>
                        <a:pt x="18917" y="3674"/>
                      </a:lnTo>
                      <a:lnTo>
                        <a:pt x="18199" y="5314"/>
                      </a:lnTo>
                      <a:lnTo>
                        <a:pt x="18763" y="6083"/>
                      </a:lnTo>
                      <a:lnTo>
                        <a:pt x="20403" y="6032"/>
                      </a:lnTo>
                      <a:lnTo>
                        <a:pt x="20865" y="7211"/>
                      </a:lnTo>
                      <a:lnTo>
                        <a:pt x="19737" y="8185"/>
                      </a:lnTo>
                      <a:lnTo>
                        <a:pt x="20096" y="9723"/>
                      </a:lnTo>
                      <a:lnTo>
                        <a:pt x="21634" y="10287"/>
                      </a:lnTo>
                      <a:lnTo>
                        <a:pt x="21582" y="11620"/>
                      </a:lnTo>
                      <a:lnTo>
                        <a:pt x="20147" y="12184"/>
                      </a:lnTo>
                      <a:lnTo>
                        <a:pt x="19942" y="13158"/>
                      </a:lnTo>
                      <a:lnTo>
                        <a:pt x="21070" y="14234"/>
                      </a:lnTo>
                      <a:lnTo>
                        <a:pt x="20608" y="15362"/>
                      </a:lnTo>
                      <a:lnTo>
                        <a:pt x="19019" y="15465"/>
                      </a:lnTo>
                      <a:lnTo>
                        <a:pt x="18404" y="16439"/>
                      </a:lnTo>
                      <a:lnTo>
                        <a:pt x="19122" y="17925"/>
                      </a:lnTo>
                      <a:lnTo>
                        <a:pt x="18096" y="18797"/>
                      </a:lnTo>
                      <a:lnTo>
                        <a:pt x="16763" y="18284"/>
                      </a:lnTo>
                      <a:lnTo>
                        <a:pt x="15431" y="19002"/>
                      </a:lnTo>
                      <a:lnTo>
                        <a:pt x="15277" y="20848"/>
                      </a:lnTo>
                      <a:lnTo>
                        <a:pt x="14149" y="21155"/>
                      </a:lnTo>
                      <a:lnTo>
                        <a:pt x="13021" y="19925"/>
                      </a:lnTo>
                      <a:lnTo>
                        <a:pt x="12252" y="20181"/>
                      </a:lnTo>
                      <a:lnTo>
                        <a:pt x="11739" y="21668"/>
                      </a:lnTo>
                      <a:lnTo>
                        <a:pt x="10201" y="21668"/>
                      </a:lnTo>
                      <a:lnTo>
                        <a:pt x="9740" y="20130"/>
                      </a:lnTo>
                      <a:lnTo>
                        <a:pt x="8253" y="19771"/>
                      </a:lnTo>
                      <a:lnTo>
                        <a:pt x="7125" y="21001"/>
                      </a:lnTo>
                      <a:lnTo>
                        <a:pt x="5895" y="20489"/>
                      </a:lnTo>
                      <a:lnTo>
                        <a:pt x="5946" y="18592"/>
                      </a:lnTo>
                      <a:lnTo>
                        <a:pt x="5177" y="18131"/>
                      </a:lnTo>
                      <a:lnTo>
                        <a:pt x="3383" y="18848"/>
                      </a:lnTo>
                      <a:lnTo>
                        <a:pt x="2614" y="17874"/>
                      </a:lnTo>
                      <a:lnTo>
                        <a:pt x="3383" y="16182"/>
                      </a:lnTo>
                      <a:lnTo>
                        <a:pt x="2922" y="15465"/>
                      </a:lnTo>
                      <a:lnTo>
                        <a:pt x="922" y="15516"/>
                      </a:lnTo>
                      <a:lnTo>
                        <a:pt x="512" y="14234"/>
                      </a:lnTo>
                      <a:lnTo>
                        <a:pt x="1948" y="12901"/>
                      </a:lnTo>
                      <a:lnTo>
                        <a:pt x="1896" y="12184"/>
                      </a:lnTo>
                      <a:lnTo>
                        <a:pt x="0" y="11415"/>
                      </a:lnTo>
                      <a:lnTo>
                        <a:pt x="51" y="10031"/>
                      </a:lnTo>
                      <a:lnTo>
                        <a:pt x="1948" y="9313"/>
                      </a:lnTo>
                      <a:lnTo>
                        <a:pt x="2101" y="8595"/>
                      </a:lnTo>
                      <a:lnTo>
                        <a:pt x="615" y="7160"/>
                      </a:lnTo>
                      <a:lnTo>
                        <a:pt x="1127" y="5878"/>
                      </a:lnTo>
                      <a:lnTo>
                        <a:pt x="3178" y="5981"/>
                      </a:lnTo>
                      <a:lnTo>
                        <a:pt x="3588" y="5417"/>
                      </a:lnTo>
                      <a:lnTo>
                        <a:pt x="2819" y="3520"/>
                      </a:lnTo>
                      <a:lnTo>
                        <a:pt x="3742" y="2597"/>
                      </a:lnTo>
                      <a:lnTo>
                        <a:pt x="5536" y="3417"/>
                      </a:lnTo>
                      <a:lnTo>
                        <a:pt x="6049" y="3058"/>
                      </a:lnTo>
                      <a:lnTo>
                        <a:pt x="6100" y="1264"/>
                      </a:lnTo>
                      <a:lnTo>
                        <a:pt x="7228" y="700"/>
                      </a:lnTo>
                      <a:lnTo>
                        <a:pt x="8510" y="2033"/>
                      </a:lnTo>
                      <a:lnTo>
                        <a:pt x="9689" y="1725"/>
                      </a:lnTo>
                      <a:close/>
                      <a:moveTo>
                        <a:pt x="10817" y="14422"/>
                      </a:moveTo>
                      <a:lnTo>
                        <a:pt x="11175" y="14388"/>
                      </a:lnTo>
                      <a:lnTo>
                        <a:pt x="11534" y="14354"/>
                      </a:lnTo>
                      <a:lnTo>
                        <a:pt x="11893" y="14268"/>
                      </a:lnTo>
                      <a:lnTo>
                        <a:pt x="12218" y="14166"/>
                      </a:lnTo>
                      <a:lnTo>
                        <a:pt x="12508" y="13995"/>
                      </a:lnTo>
                      <a:lnTo>
                        <a:pt x="12816" y="13807"/>
                      </a:lnTo>
                      <a:lnTo>
                        <a:pt x="13106" y="13602"/>
                      </a:lnTo>
                      <a:lnTo>
                        <a:pt x="13329" y="13380"/>
                      </a:lnTo>
                      <a:lnTo>
                        <a:pt x="13568" y="13106"/>
                      </a:lnTo>
                      <a:lnTo>
                        <a:pt x="13790" y="12850"/>
                      </a:lnTo>
                      <a:lnTo>
                        <a:pt x="13961" y="12560"/>
                      </a:lnTo>
                      <a:lnTo>
                        <a:pt x="14115" y="12269"/>
                      </a:lnTo>
                      <a:lnTo>
                        <a:pt x="14217" y="11927"/>
                      </a:lnTo>
                      <a:lnTo>
                        <a:pt x="14320" y="11568"/>
                      </a:lnTo>
                      <a:lnTo>
                        <a:pt x="14388" y="11210"/>
                      </a:lnTo>
                      <a:lnTo>
                        <a:pt x="14388" y="10851"/>
                      </a:lnTo>
                      <a:lnTo>
                        <a:pt x="14388" y="10492"/>
                      </a:lnTo>
                      <a:lnTo>
                        <a:pt x="14320" y="10133"/>
                      </a:lnTo>
                      <a:lnTo>
                        <a:pt x="14217" y="9808"/>
                      </a:lnTo>
                      <a:lnTo>
                        <a:pt x="14115" y="9467"/>
                      </a:lnTo>
                      <a:lnTo>
                        <a:pt x="13961" y="9142"/>
                      </a:lnTo>
                      <a:lnTo>
                        <a:pt x="13790" y="8851"/>
                      </a:lnTo>
                      <a:lnTo>
                        <a:pt x="13568" y="8595"/>
                      </a:lnTo>
                      <a:lnTo>
                        <a:pt x="13329" y="8322"/>
                      </a:lnTo>
                      <a:lnTo>
                        <a:pt x="13106" y="8100"/>
                      </a:lnTo>
                      <a:lnTo>
                        <a:pt x="12816" y="7894"/>
                      </a:lnTo>
                      <a:lnTo>
                        <a:pt x="12508" y="7741"/>
                      </a:lnTo>
                      <a:lnTo>
                        <a:pt x="12218" y="7570"/>
                      </a:lnTo>
                      <a:lnTo>
                        <a:pt x="11893" y="7433"/>
                      </a:lnTo>
                      <a:lnTo>
                        <a:pt x="11534" y="7382"/>
                      </a:lnTo>
                      <a:lnTo>
                        <a:pt x="11175" y="7313"/>
                      </a:lnTo>
                      <a:lnTo>
                        <a:pt x="10817" y="7313"/>
                      </a:lnTo>
                      <a:lnTo>
                        <a:pt x="10441" y="7313"/>
                      </a:lnTo>
                      <a:lnTo>
                        <a:pt x="10082" y="7382"/>
                      </a:lnTo>
                      <a:lnTo>
                        <a:pt x="9757" y="7433"/>
                      </a:lnTo>
                      <a:lnTo>
                        <a:pt x="9432" y="7570"/>
                      </a:lnTo>
                      <a:lnTo>
                        <a:pt x="9142" y="7741"/>
                      </a:lnTo>
                      <a:lnTo>
                        <a:pt x="8834" y="7894"/>
                      </a:lnTo>
                      <a:lnTo>
                        <a:pt x="8544" y="8100"/>
                      </a:lnTo>
                      <a:lnTo>
                        <a:pt x="8287" y="8322"/>
                      </a:lnTo>
                      <a:lnTo>
                        <a:pt x="8048" y="8595"/>
                      </a:lnTo>
                      <a:lnTo>
                        <a:pt x="7860" y="8851"/>
                      </a:lnTo>
                      <a:lnTo>
                        <a:pt x="7689" y="9142"/>
                      </a:lnTo>
                      <a:lnTo>
                        <a:pt x="7536" y="9467"/>
                      </a:lnTo>
                      <a:lnTo>
                        <a:pt x="7399" y="9808"/>
                      </a:lnTo>
                      <a:lnTo>
                        <a:pt x="7331" y="10133"/>
                      </a:lnTo>
                      <a:lnTo>
                        <a:pt x="7262" y="10492"/>
                      </a:lnTo>
                      <a:lnTo>
                        <a:pt x="7262" y="10851"/>
                      </a:lnTo>
                      <a:lnTo>
                        <a:pt x="7262" y="11210"/>
                      </a:lnTo>
                      <a:lnTo>
                        <a:pt x="7331" y="11568"/>
                      </a:lnTo>
                      <a:lnTo>
                        <a:pt x="7399" y="11927"/>
                      </a:lnTo>
                      <a:lnTo>
                        <a:pt x="7536" y="12269"/>
                      </a:lnTo>
                      <a:lnTo>
                        <a:pt x="7689" y="12560"/>
                      </a:lnTo>
                      <a:lnTo>
                        <a:pt x="7860" y="12850"/>
                      </a:lnTo>
                      <a:lnTo>
                        <a:pt x="8048" y="13106"/>
                      </a:lnTo>
                      <a:lnTo>
                        <a:pt x="8287" y="13380"/>
                      </a:lnTo>
                      <a:lnTo>
                        <a:pt x="8544" y="13602"/>
                      </a:lnTo>
                      <a:lnTo>
                        <a:pt x="8834" y="13807"/>
                      </a:lnTo>
                      <a:lnTo>
                        <a:pt x="9142" y="13995"/>
                      </a:lnTo>
                      <a:lnTo>
                        <a:pt x="9432" y="14166"/>
                      </a:lnTo>
                      <a:lnTo>
                        <a:pt x="9757" y="14268"/>
                      </a:lnTo>
                      <a:lnTo>
                        <a:pt x="10082" y="14354"/>
                      </a:lnTo>
                      <a:lnTo>
                        <a:pt x="10441" y="14388"/>
                      </a:lnTo>
                      <a:lnTo>
                        <a:pt x="10817" y="14422"/>
                      </a:lnTo>
                      <a:close/>
                    </a:path>
                  </a:pathLst>
                </a:custGeom>
                <a:solidFill>
                  <a:srgbClr val="C0C0C0"/>
                </a:solidFill>
                <a:ln w="9525">
                  <a:miter lim="800000"/>
                  <a:headEnd/>
                  <a:tailEnd/>
                </a:ln>
                <a:effectLst/>
                <a:sp3d extrusionH="430200" prstMaterial="legacyMatte">
                  <a:bevelT w="13500" h="13500" prst="angle"/>
                  <a:bevelB w="13500" h="13500" prst="angle"/>
                  <a:extrusionClr>
                    <a:srgbClr val="C0C0C0"/>
                  </a:extrusionClr>
                </a:sp3d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  <a:flatTx/>
                </a:bodyPr>
                <a:lstStyle/>
                <a:p>
                  <a:endParaRPr lang="pt-BR"/>
                </a:p>
              </p:txBody>
            </p:sp>
            <p:sp>
              <p:nvSpPr>
                <p:cNvPr id="63" name="AutoShape 9">
                  <a:extLst>
                    <a:ext uri="{FF2B5EF4-FFF2-40B4-BE49-F238E27FC236}">
                      <a16:creationId xmlns:a16="http://schemas.microsoft.com/office/drawing/2014/main" id="{86BFB3E1-EB00-0747-91A1-351B5CB268EE}"/>
                    </a:ext>
                  </a:extLst>
                </p:cNvPr>
                <p:cNvSpPr>
                  <a:spLocks noEditPoints="1" noChangeArrowheads="1"/>
                </p:cNvSpPr>
                <p:nvPr/>
              </p:nvSpPr>
              <p:spPr bwMode="auto">
                <a:xfrm>
                  <a:off x="2559" y="2142"/>
                  <a:ext cx="1588" cy="1392"/>
                </a:xfrm>
                <a:custGeom>
                  <a:avLst/>
                  <a:gdLst>
                    <a:gd name="T0" fmla="*/ 10800 w 21600"/>
                    <a:gd name="T1" fmla="*/ 0 h 21600"/>
                    <a:gd name="T2" fmla="*/ 21600 w 21600"/>
                    <a:gd name="T3" fmla="*/ 10800 h 21600"/>
                    <a:gd name="T4" fmla="*/ 10800 w 21600"/>
                    <a:gd name="T5" fmla="*/ 21600 h 21600"/>
                    <a:gd name="T6" fmla="*/ 0 w 21600"/>
                    <a:gd name="T7" fmla="*/ 10800 h 21600"/>
                    <a:gd name="T8" fmla="*/ 4374 w 21600"/>
                    <a:gd name="T9" fmla="*/ 3964 h 21600"/>
                    <a:gd name="T10" fmla="*/ 17841 w 21600"/>
                    <a:gd name="T11" fmla="*/ 17635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T8" t="T9" r="T10" b="T11"/>
                  <a:pathLst>
                    <a:path w="21600" h="21600">
                      <a:moveTo>
                        <a:pt x="9689" y="1725"/>
                      </a:moveTo>
                      <a:lnTo>
                        <a:pt x="10304" y="85"/>
                      </a:lnTo>
                      <a:lnTo>
                        <a:pt x="11637" y="85"/>
                      </a:lnTo>
                      <a:lnTo>
                        <a:pt x="12303" y="1777"/>
                      </a:lnTo>
                      <a:lnTo>
                        <a:pt x="13072" y="1931"/>
                      </a:lnTo>
                      <a:lnTo>
                        <a:pt x="14303" y="598"/>
                      </a:lnTo>
                      <a:lnTo>
                        <a:pt x="15533" y="1110"/>
                      </a:lnTo>
                      <a:lnTo>
                        <a:pt x="15584" y="2905"/>
                      </a:lnTo>
                      <a:lnTo>
                        <a:pt x="16405" y="3520"/>
                      </a:lnTo>
                      <a:lnTo>
                        <a:pt x="17891" y="2751"/>
                      </a:lnTo>
                      <a:lnTo>
                        <a:pt x="18917" y="3674"/>
                      </a:lnTo>
                      <a:lnTo>
                        <a:pt x="18199" y="5314"/>
                      </a:lnTo>
                      <a:lnTo>
                        <a:pt x="18763" y="6083"/>
                      </a:lnTo>
                      <a:lnTo>
                        <a:pt x="20403" y="6032"/>
                      </a:lnTo>
                      <a:lnTo>
                        <a:pt x="20865" y="7211"/>
                      </a:lnTo>
                      <a:lnTo>
                        <a:pt x="19737" y="8185"/>
                      </a:lnTo>
                      <a:lnTo>
                        <a:pt x="20096" y="9723"/>
                      </a:lnTo>
                      <a:lnTo>
                        <a:pt x="21634" y="10287"/>
                      </a:lnTo>
                      <a:lnTo>
                        <a:pt x="21582" y="11620"/>
                      </a:lnTo>
                      <a:lnTo>
                        <a:pt x="20147" y="12184"/>
                      </a:lnTo>
                      <a:lnTo>
                        <a:pt x="19942" y="13158"/>
                      </a:lnTo>
                      <a:lnTo>
                        <a:pt x="21070" y="14234"/>
                      </a:lnTo>
                      <a:lnTo>
                        <a:pt x="20608" y="15362"/>
                      </a:lnTo>
                      <a:lnTo>
                        <a:pt x="19019" y="15465"/>
                      </a:lnTo>
                      <a:lnTo>
                        <a:pt x="18404" y="16439"/>
                      </a:lnTo>
                      <a:lnTo>
                        <a:pt x="19122" y="17925"/>
                      </a:lnTo>
                      <a:lnTo>
                        <a:pt x="18096" y="18797"/>
                      </a:lnTo>
                      <a:lnTo>
                        <a:pt x="16763" y="18284"/>
                      </a:lnTo>
                      <a:lnTo>
                        <a:pt x="15431" y="19002"/>
                      </a:lnTo>
                      <a:lnTo>
                        <a:pt x="15277" y="20848"/>
                      </a:lnTo>
                      <a:lnTo>
                        <a:pt x="14149" y="21155"/>
                      </a:lnTo>
                      <a:lnTo>
                        <a:pt x="13021" y="19925"/>
                      </a:lnTo>
                      <a:lnTo>
                        <a:pt x="12252" y="20181"/>
                      </a:lnTo>
                      <a:lnTo>
                        <a:pt x="11739" y="21668"/>
                      </a:lnTo>
                      <a:lnTo>
                        <a:pt x="10201" y="21668"/>
                      </a:lnTo>
                      <a:lnTo>
                        <a:pt x="9740" y="20130"/>
                      </a:lnTo>
                      <a:lnTo>
                        <a:pt x="8253" y="19771"/>
                      </a:lnTo>
                      <a:lnTo>
                        <a:pt x="7125" y="21001"/>
                      </a:lnTo>
                      <a:lnTo>
                        <a:pt x="5895" y="20489"/>
                      </a:lnTo>
                      <a:lnTo>
                        <a:pt x="5946" y="18592"/>
                      </a:lnTo>
                      <a:lnTo>
                        <a:pt x="5177" y="18131"/>
                      </a:lnTo>
                      <a:lnTo>
                        <a:pt x="3383" y="18848"/>
                      </a:lnTo>
                      <a:lnTo>
                        <a:pt x="2614" y="17874"/>
                      </a:lnTo>
                      <a:lnTo>
                        <a:pt x="3383" y="16182"/>
                      </a:lnTo>
                      <a:lnTo>
                        <a:pt x="2922" y="15465"/>
                      </a:lnTo>
                      <a:lnTo>
                        <a:pt x="922" y="15516"/>
                      </a:lnTo>
                      <a:lnTo>
                        <a:pt x="512" y="14234"/>
                      </a:lnTo>
                      <a:lnTo>
                        <a:pt x="1948" y="12901"/>
                      </a:lnTo>
                      <a:lnTo>
                        <a:pt x="1896" y="12184"/>
                      </a:lnTo>
                      <a:lnTo>
                        <a:pt x="0" y="11415"/>
                      </a:lnTo>
                      <a:lnTo>
                        <a:pt x="51" y="10031"/>
                      </a:lnTo>
                      <a:lnTo>
                        <a:pt x="1948" y="9313"/>
                      </a:lnTo>
                      <a:lnTo>
                        <a:pt x="2101" y="8595"/>
                      </a:lnTo>
                      <a:lnTo>
                        <a:pt x="615" y="7160"/>
                      </a:lnTo>
                      <a:lnTo>
                        <a:pt x="1127" y="5878"/>
                      </a:lnTo>
                      <a:lnTo>
                        <a:pt x="3178" y="5981"/>
                      </a:lnTo>
                      <a:lnTo>
                        <a:pt x="3588" y="5417"/>
                      </a:lnTo>
                      <a:lnTo>
                        <a:pt x="2819" y="3520"/>
                      </a:lnTo>
                      <a:lnTo>
                        <a:pt x="3742" y="2597"/>
                      </a:lnTo>
                      <a:lnTo>
                        <a:pt x="5536" y="3417"/>
                      </a:lnTo>
                      <a:lnTo>
                        <a:pt x="6049" y="3058"/>
                      </a:lnTo>
                      <a:lnTo>
                        <a:pt x="6100" y="1264"/>
                      </a:lnTo>
                      <a:lnTo>
                        <a:pt x="7228" y="700"/>
                      </a:lnTo>
                      <a:lnTo>
                        <a:pt x="8510" y="2033"/>
                      </a:lnTo>
                      <a:lnTo>
                        <a:pt x="9689" y="1725"/>
                      </a:lnTo>
                      <a:close/>
                      <a:moveTo>
                        <a:pt x="10817" y="14422"/>
                      </a:moveTo>
                      <a:lnTo>
                        <a:pt x="11175" y="14388"/>
                      </a:lnTo>
                      <a:lnTo>
                        <a:pt x="11534" y="14354"/>
                      </a:lnTo>
                      <a:lnTo>
                        <a:pt x="11893" y="14268"/>
                      </a:lnTo>
                      <a:lnTo>
                        <a:pt x="12218" y="14166"/>
                      </a:lnTo>
                      <a:lnTo>
                        <a:pt x="12508" y="13995"/>
                      </a:lnTo>
                      <a:lnTo>
                        <a:pt x="12816" y="13807"/>
                      </a:lnTo>
                      <a:lnTo>
                        <a:pt x="13106" y="13602"/>
                      </a:lnTo>
                      <a:lnTo>
                        <a:pt x="13329" y="13380"/>
                      </a:lnTo>
                      <a:lnTo>
                        <a:pt x="13568" y="13106"/>
                      </a:lnTo>
                      <a:lnTo>
                        <a:pt x="13790" y="12850"/>
                      </a:lnTo>
                      <a:lnTo>
                        <a:pt x="13961" y="12560"/>
                      </a:lnTo>
                      <a:lnTo>
                        <a:pt x="14115" y="12269"/>
                      </a:lnTo>
                      <a:lnTo>
                        <a:pt x="14217" y="11927"/>
                      </a:lnTo>
                      <a:lnTo>
                        <a:pt x="14320" y="11568"/>
                      </a:lnTo>
                      <a:lnTo>
                        <a:pt x="14388" y="11210"/>
                      </a:lnTo>
                      <a:lnTo>
                        <a:pt x="14388" y="10851"/>
                      </a:lnTo>
                      <a:lnTo>
                        <a:pt x="14388" y="10492"/>
                      </a:lnTo>
                      <a:lnTo>
                        <a:pt x="14320" y="10133"/>
                      </a:lnTo>
                      <a:lnTo>
                        <a:pt x="14217" y="9808"/>
                      </a:lnTo>
                      <a:lnTo>
                        <a:pt x="14115" y="9467"/>
                      </a:lnTo>
                      <a:lnTo>
                        <a:pt x="13961" y="9142"/>
                      </a:lnTo>
                      <a:lnTo>
                        <a:pt x="13790" y="8851"/>
                      </a:lnTo>
                      <a:lnTo>
                        <a:pt x="13568" y="8595"/>
                      </a:lnTo>
                      <a:lnTo>
                        <a:pt x="13329" y="8322"/>
                      </a:lnTo>
                      <a:lnTo>
                        <a:pt x="13106" y="8100"/>
                      </a:lnTo>
                      <a:lnTo>
                        <a:pt x="12816" y="7894"/>
                      </a:lnTo>
                      <a:lnTo>
                        <a:pt x="12508" y="7741"/>
                      </a:lnTo>
                      <a:lnTo>
                        <a:pt x="12218" y="7570"/>
                      </a:lnTo>
                      <a:lnTo>
                        <a:pt x="11893" y="7433"/>
                      </a:lnTo>
                      <a:lnTo>
                        <a:pt x="11534" y="7382"/>
                      </a:lnTo>
                      <a:lnTo>
                        <a:pt x="11175" y="7313"/>
                      </a:lnTo>
                      <a:lnTo>
                        <a:pt x="10817" y="7313"/>
                      </a:lnTo>
                      <a:lnTo>
                        <a:pt x="10441" y="7313"/>
                      </a:lnTo>
                      <a:lnTo>
                        <a:pt x="10082" y="7382"/>
                      </a:lnTo>
                      <a:lnTo>
                        <a:pt x="9757" y="7433"/>
                      </a:lnTo>
                      <a:lnTo>
                        <a:pt x="9432" y="7570"/>
                      </a:lnTo>
                      <a:lnTo>
                        <a:pt x="9142" y="7741"/>
                      </a:lnTo>
                      <a:lnTo>
                        <a:pt x="8834" y="7894"/>
                      </a:lnTo>
                      <a:lnTo>
                        <a:pt x="8544" y="8100"/>
                      </a:lnTo>
                      <a:lnTo>
                        <a:pt x="8287" y="8322"/>
                      </a:lnTo>
                      <a:lnTo>
                        <a:pt x="8048" y="8595"/>
                      </a:lnTo>
                      <a:lnTo>
                        <a:pt x="7860" y="8851"/>
                      </a:lnTo>
                      <a:lnTo>
                        <a:pt x="7689" y="9142"/>
                      </a:lnTo>
                      <a:lnTo>
                        <a:pt x="7536" y="9467"/>
                      </a:lnTo>
                      <a:lnTo>
                        <a:pt x="7399" y="9808"/>
                      </a:lnTo>
                      <a:lnTo>
                        <a:pt x="7331" y="10133"/>
                      </a:lnTo>
                      <a:lnTo>
                        <a:pt x="7262" y="10492"/>
                      </a:lnTo>
                      <a:lnTo>
                        <a:pt x="7262" y="10851"/>
                      </a:lnTo>
                      <a:lnTo>
                        <a:pt x="7262" y="11210"/>
                      </a:lnTo>
                      <a:lnTo>
                        <a:pt x="7331" y="11568"/>
                      </a:lnTo>
                      <a:lnTo>
                        <a:pt x="7399" y="11927"/>
                      </a:lnTo>
                      <a:lnTo>
                        <a:pt x="7536" y="12269"/>
                      </a:lnTo>
                      <a:lnTo>
                        <a:pt x="7689" y="12560"/>
                      </a:lnTo>
                      <a:lnTo>
                        <a:pt x="7860" y="12850"/>
                      </a:lnTo>
                      <a:lnTo>
                        <a:pt x="8048" y="13106"/>
                      </a:lnTo>
                      <a:lnTo>
                        <a:pt x="8287" y="13380"/>
                      </a:lnTo>
                      <a:lnTo>
                        <a:pt x="8544" y="13602"/>
                      </a:lnTo>
                      <a:lnTo>
                        <a:pt x="8834" y="13807"/>
                      </a:lnTo>
                      <a:lnTo>
                        <a:pt x="9142" y="13995"/>
                      </a:lnTo>
                      <a:lnTo>
                        <a:pt x="9432" y="14166"/>
                      </a:lnTo>
                      <a:lnTo>
                        <a:pt x="9757" y="14268"/>
                      </a:lnTo>
                      <a:lnTo>
                        <a:pt x="10082" y="14354"/>
                      </a:lnTo>
                      <a:lnTo>
                        <a:pt x="10441" y="14388"/>
                      </a:lnTo>
                      <a:lnTo>
                        <a:pt x="10817" y="14422"/>
                      </a:lnTo>
                      <a:close/>
                    </a:path>
                  </a:pathLst>
                </a:custGeom>
                <a:solidFill>
                  <a:srgbClr val="C0C0C0"/>
                </a:solidFill>
                <a:ln w="9525">
                  <a:miter lim="800000"/>
                  <a:headEnd/>
                  <a:tailEnd/>
                </a:ln>
                <a:effectLst/>
                <a:sp3d extrusionH="430200" prstMaterial="legacyMatte">
                  <a:bevelT w="13500" h="13500" prst="angle"/>
                  <a:bevelB w="13500" h="13500" prst="angle"/>
                  <a:extrusionClr>
                    <a:srgbClr val="C0C0C0"/>
                  </a:extrusionClr>
                </a:sp3d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  <a:flatTx/>
                </a:bodyPr>
                <a:lstStyle/>
                <a:p>
                  <a:endParaRPr lang="pt-BR"/>
                </a:p>
              </p:txBody>
            </p:sp>
          </p:grpSp>
        </p:grpSp>
      </p:grpSp>
      <p:pic>
        <p:nvPicPr>
          <p:cNvPr id="64" name="Imagem 63" descr="Uma imagem contendo desenho&#10;&#10;Descrição gerada automaticamente">
            <a:extLst>
              <a:ext uri="{FF2B5EF4-FFF2-40B4-BE49-F238E27FC236}">
                <a16:creationId xmlns:a16="http://schemas.microsoft.com/office/drawing/2014/main" id="{0F9BF24F-FDE7-A848-ABCC-8EA11D194331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35850" y="2365136"/>
            <a:ext cx="941092" cy="941092"/>
          </a:xfrm>
          <a:prstGeom prst="rect">
            <a:avLst/>
          </a:prstGeom>
        </p:spPr>
      </p:pic>
      <p:sp>
        <p:nvSpPr>
          <p:cNvPr id="65" name="CaixaDeTexto 64">
            <a:extLst>
              <a:ext uri="{FF2B5EF4-FFF2-40B4-BE49-F238E27FC236}">
                <a16:creationId xmlns:a16="http://schemas.microsoft.com/office/drawing/2014/main" id="{1D45330E-B39B-7D46-9C42-F30169090979}"/>
              </a:ext>
            </a:extLst>
          </p:cNvPr>
          <p:cNvSpPr txBox="1"/>
          <p:nvPr/>
        </p:nvSpPr>
        <p:spPr>
          <a:xfrm>
            <a:off x="7321578" y="3187551"/>
            <a:ext cx="1204603" cy="400110"/>
          </a:xfrm>
          <a:prstGeom prst="rect">
            <a:avLst/>
          </a:prstGeom>
          <a:solidFill>
            <a:srgbClr val="FFFFCC"/>
          </a:solidFill>
          <a:ln w="1905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pt-BR" sz="1000" b="1" dirty="0"/>
              <a:t>Resultados</a:t>
            </a:r>
          </a:p>
          <a:p>
            <a:pPr algn="ctr"/>
            <a:r>
              <a:rPr lang="pt-BR" sz="1000" b="1" dirty="0"/>
              <a:t>(Aplicação híbrida)</a:t>
            </a:r>
          </a:p>
        </p:txBody>
      </p:sp>
      <p:pic>
        <p:nvPicPr>
          <p:cNvPr id="66" name="Imagem 65" descr="Uma imagem contendo desenho&#10;&#10;Descrição gerada automaticamente">
            <a:extLst>
              <a:ext uri="{FF2B5EF4-FFF2-40B4-BE49-F238E27FC236}">
                <a16:creationId xmlns:a16="http://schemas.microsoft.com/office/drawing/2014/main" id="{DA0CFAA3-0CAD-9145-BD11-3A254366F869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65752" y="5026107"/>
            <a:ext cx="941092" cy="941092"/>
          </a:xfrm>
          <a:prstGeom prst="rect">
            <a:avLst/>
          </a:prstGeom>
        </p:spPr>
      </p:pic>
      <p:sp>
        <p:nvSpPr>
          <p:cNvPr id="67" name="CaixaDeTexto 66">
            <a:extLst>
              <a:ext uri="{FF2B5EF4-FFF2-40B4-BE49-F238E27FC236}">
                <a16:creationId xmlns:a16="http://schemas.microsoft.com/office/drawing/2014/main" id="{596A6043-1AED-3B4F-AC98-976A393A0821}"/>
              </a:ext>
            </a:extLst>
          </p:cNvPr>
          <p:cNvSpPr txBox="1"/>
          <p:nvPr/>
        </p:nvSpPr>
        <p:spPr>
          <a:xfrm>
            <a:off x="6642452" y="5838776"/>
            <a:ext cx="1187692" cy="400110"/>
          </a:xfrm>
          <a:prstGeom prst="rect">
            <a:avLst/>
          </a:prstGeom>
          <a:solidFill>
            <a:srgbClr val="FFFFCC"/>
          </a:solidFill>
          <a:ln w="1905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pt-BR" sz="1000" b="1" dirty="0"/>
              <a:t>Resultados</a:t>
            </a:r>
          </a:p>
          <a:p>
            <a:pPr algn="ctr"/>
            <a:r>
              <a:rPr lang="pt-BR" sz="1000" b="1" dirty="0"/>
              <a:t>(Aplicação híbrida)</a:t>
            </a:r>
          </a:p>
        </p:txBody>
      </p:sp>
    </p:spTree>
    <p:extLst>
      <p:ext uri="{BB962C8B-B14F-4D97-AF65-F5344CB8AC3E}">
        <p14:creationId xmlns:p14="http://schemas.microsoft.com/office/powerpoint/2010/main" val="211960919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m 8" descr="template_eleicoes-2022_miolo.jpg">
            <a:extLst>
              <a:ext uri="{FF2B5EF4-FFF2-40B4-BE49-F238E27FC236}">
                <a16:creationId xmlns:a16="http://schemas.microsoft.com/office/drawing/2014/main" id="{263BB165-701E-549D-3388-3B3EF72894DD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7170" name="Título 1"/>
          <p:cNvSpPr>
            <a:spLocks noGrp="1"/>
          </p:cNvSpPr>
          <p:nvPr>
            <p:ph type="title"/>
          </p:nvPr>
        </p:nvSpPr>
        <p:spPr>
          <a:xfrm>
            <a:off x="962222" y="1238081"/>
            <a:ext cx="7387313" cy="894776"/>
          </a:xfrm>
        </p:spPr>
        <p:txBody>
          <a:bodyPr anchor="b">
            <a:normAutofit/>
          </a:bodyPr>
          <a:lstStyle/>
          <a:p>
            <a:pPr eaLnBrk="1" hangingPunct="1"/>
            <a:r>
              <a:rPr lang="pt-BR" sz="4300" dirty="0"/>
              <a:t>Meios de obtenção dos arquivos</a:t>
            </a:r>
          </a:p>
        </p:txBody>
      </p:sp>
      <p:sp>
        <p:nvSpPr>
          <p:cNvPr id="7171" name="Espaço Reservado para Conteúdo 2"/>
          <p:cNvSpPr>
            <a:spLocks noGrp="1"/>
          </p:cNvSpPr>
          <p:nvPr>
            <p:ph idx="1"/>
          </p:nvPr>
        </p:nvSpPr>
        <p:spPr>
          <a:xfrm>
            <a:off x="966978" y="2348880"/>
            <a:ext cx="7387313" cy="3586201"/>
          </a:xfrm>
        </p:spPr>
        <p:txBody>
          <a:bodyPr anchor="ctr">
            <a:normAutofit/>
          </a:bodyPr>
          <a:lstStyle/>
          <a:p>
            <a:pPr eaLnBrk="1" hangingPunct="1"/>
            <a:r>
              <a:rPr lang="pt-BR" sz="1700" dirty="0"/>
              <a:t>Software da divulgação</a:t>
            </a:r>
          </a:p>
          <a:p>
            <a:pPr lvl="1" eaLnBrk="1" hangingPunct="1"/>
            <a:r>
              <a:rPr lang="pt-BR" sz="1700" dirty="0"/>
              <a:t>Aplicativo Resultados – Aplicação híbrida disponível para </a:t>
            </a:r>
            <a:r>
              <a:rPr lang="pt-BR" sz="1700" b="1" dirty="0"/>
              <a:t>web</a:t>
            </a:r>
            <a:r>
              <a:rPr lang="pt-BR" sz="1700" dirty="0"/>
              <a:t> e </a:t>
            </a:r>
            <a:r>
              <a:rPr lang="pt-BR" sz="1700" b="1" dirty="0"/>
              <a:t>mobile</a:t>
            </a:r>
            <a:r>
              <a:rPr lang="pt-BR" sz="1700" dirty="0"/>
              <a:t>;</a:t>
            </a:r>
          </a:p>
          <a:p>
            <a:pPr lvl="1" eaLnBrk="1" hangingPunct="1"/>
            <a:r>
              <a:rPr lang="pt-BR" sz="1700" dirty="0"/>
              <a:t>Usado para consultar os resultados das Eleições;</a:t>
            </a:r>
          </a:p>
          <a:p>
            <a:pPr lvl="1" eaLnBrk="1" hangingPunct="1"/>
            <a:r>
              <a:rPr lang="pt-BR" sz="1700" dirty="0"/>
              <a:t>Acessa o Data Center, faz o download dos arquivos e apresenta o resultado.</a:t>
            </a:r>
          </a:p>
          <a:p>
            <a:pPr lvl="1" eaLnBrk="1" hangingPunct="1">
              <a:buNone/>
            </a:pPr>
            <a:endParaRPr lang="pt-BR" sz="1700" dirty="0"/>
          </a:p>
          <a:p>
            <a:pPr eaLnBrk="1" hangingPunct="1"/>
            <a:r>
              <a:rPr lang="pt-BR" sz="1700" dirty="0"/>
              <a:t>Solução Própria</a:t>
            </a:r>
          </a:p>
          <a:p>
            <a:pPr lvl="1" eaLnBrk="1" hangingPunct="1"/>
            <a:r>
              <a:rPr lang="pt-BR" sz="1700" dirty="0"/>
              <a:t>As entidades interessadas na divulgação dos resultados podem construir </a:t>
            </a:r>
            <a:r>
              <a:rPr lang="pt-BR" sz="1700" b="1" dirty="0"/>
              <a:t>solução própria </a:t>
            </a:r>
            <a:r>
              <a:rPr lang="pt-BR" sz="1700" dirty="0"/>
              <a:t>para obtenção dos arquivos, desde que respeitem as regras definidas pelo TSE.</a:t>
            </a:r>
          </a:p>
          <a:p>
            <a:pPr lvl="1" eaLnBrk="1" hangingPunct="1"/>
            <a:endParaRPr lang="pt-BR" sz="1700" dirty="0"/>
          </a:p>
          <a:p>
            <a:pPr lvl="1" eaLnBrk="1" hangingPunct="1"/>
            <a:endParaRPr lang="pt-BR" sz="17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Imagem 17" descr="template_eleicoes-2022_miolo.jpg">
            <a:extLst>
              <a:ext uri="{FF2B5EF4-FFF2-40B4-BE49-F238E27FC236}">
                <a16:creationId xmlns:a16="http://schemas.microsoft.com/office/drawing/2014/main" id="{20BB72C4-4E7F-484B-1D28-EE8635E67EFE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81243" y="822396"/>
            <a:ext cx="7387313" cy="504056"/>
          </a:xfrm>
        </p:spPr>
        <p:txBody>
          <a:bodyPr anchor="t">
            <a:normAutofit fontScale="90000"/>
          </a:bodyPr>
          <a:lstStyle/>
          <a:p>
            <a:r>
              <a:rPr lang="pt-BR" sz="4800" dirty="0"/>
              <a:t>Aplicativo Resultados (Mobile)</a:t>
            </a:r>
            <a:endParaRPr lang="pt-BR" sz="4700" dirty="0"/>
          </a:p>
        </p:txBody>
      </p:sp>
      <p:sp>
        <p:nvSpPr>
          <p:cNvPr id="17" name="Espaço Reservado para Conteúdo 2"/>
          <p:cNvSpPr>
            <a:spLocks noGrp="1"/>
          </p:cNvSpPr>
          <p:nvPr>
            <p:ph idx="1"/>
          </p:nvPr>
        </p:nvSpPr>
        <p:spPr>
          <a:xfrm>
            <a:off x="1043608" y="5517232"/>
            <a:ext cx="7387313" cy="876533"/>
          </a:xfrm>
        </p:spPr>
        <p:txBody>
          <a:bodyPr anchor="t">
            <a:normAutofit/>
          </a:bodyPr>
          <a:lstStyle/>
          <a:p>
            <a:pPr marL="0" indent="0">
              <a:buNone/>
            </a:pPr>
            <a:endParaRPr lang="pt-BR" sz="1700" dirty="0"/>
          </a:p>
          <a:p>
            <a:pPr lvl="1"/>
            <a:r>
              <a:rPr lang="pt-BR" sz="1700" dirty="0"/>
              <a:t>A versão para as eleições 2022 ainda está sendo construída.</a:t>
            </a:r>
          </a:p>
        </p:txBody>
      </p:sp>
      <p:pic>
        <p:nvPicPr>
          <p:cNvPr id="13" name="Picture 2">
            <a:extLst>
              <a:ext uri="{FF2B5EF4-FFF2-40B4-BE49-F238E27FC236}">
                <a16:creationId xmlns:a16="http://schemas.microsoft.com/office/drawing/2014/main" id="{2E013314-F965-B74F-B48D-82CEBF762A7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85637" y="1607151"/>
            <a:ext cx="2300962" cy="40018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" name="Picture 3">
            <a:extLst>
              <a:ext uri="{FF2B5EF4-FFF2-40B4-BE49-F238E27FC236}">
                <a16:creationId xmlns:a16="http://schemas.microsoft.com/office/drawing/2014/main" id="{EADFB91D-3E90-9D43-9E04-A5DFAC6132B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477101" y="1647647"/>
            <a:ext cx="1995598" cy="39208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" name="Picture 4">
            <a:extLst>
              <a:ext uri="{FF2B5EF4-FFF2-40B4-BE49-F238E27FC236}">
                <a16:creationId xmlns:a16="http://schemas.microsoft.com/office/drawing/2014/main" id="{68C2D808-A7CB-6A4E-8E95-B12F9620CE3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044894" y="1639905"/>
            <a:ext cx="1969203" cy="3969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07185590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m 8" descr="template_eleicoes-2022_miolo.jpg">
            <a:extLst>
              <a:ext uri="{FF2B5EF4-FFF2-40B4-BE49-F238E27FC236}">
                <a16:creationId xmlns:a16="http://schemas.microsoft.com/office/drawing/2014/main" id="{EA1CBD9D-8360-4F7E-85F3-83546AF38CC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86705" y="791452"/>
            <a:ext cx="7387313" cy="437961"/>
          </a:xfrm>
        </p:spPr>
        <p:txBody>
          <a:bodyPr anchor="t">
            <a:normAutofit fontScale="90000"/>
          </a:bodyPr>
          <a:lstStyle/>
          <a:p>
            <a:r>
              <a:rPr lang="pt-BR" sz="4000" dirty="0"/>
              <a:t>Arquivos – Visão Geral</a:t>
            </a:r>
          </a:p>
        </p:txBody>
      </p:sp>
      <p:graphicFrame>
        <p:nvGraphicFramePr>
          <p:cNvPr id="6" name="Espaço Reservado para Conteúdo 5">
            <a:extLst>
              <a:ext uri="{FF2B5EF4-FFF2-40B4-BE49-F238E27FC236}">
                <a16:creationId xmlns:a16="http://schemas.microsoft.com/office/drawing/2014/main" id="{EA81C5AA-1F49-D547-85FB-4786EBE2882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48568435"/>
              </p:ext>
            </p:extLst>
          </p:nvPr>
        </p:nvGraphicFramePr>
        <p:xfrm>
          <a:off x="658193" y="1484784"/>
          <a:ext cx="7886700" cy="4167542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3247352">
                  <a:extLst>
                    <a:ext uri="{9D8B030D-6E8A-4147-A177-3AD203B41FA5}">
                      <a16:colId xmlns:a16="http://schemas.microsoft.com/office/drawing/2014/main" val="1903308627"/>
                    </a:ext>
                  </a:extLst>
                </a:gridCol>
                <a:gridCol w="4639348">
                  <a:extLst>
                    <a:ext uri="{9D8B030D-6E8A-4147-A177-3AD203B41FA5}">
                      <a16:colId xmlns:a16="http://schemas.microsoft.com/office/drawing/2014/main" val="1699315058"/>
                    </a:ext>
                  </a:extLst>
                </a:gridCol>
              </a:tblGrid>
              <a:tr h="512342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u="none" strike="noStrike" dirty="0">
                          <a:effectLst/>
                        </a:rPr>
                        <a:t>Nome arquivo especificação</a:t>
                      </a:r>
                      <a:endParaRPr lang="pt-BR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731" marR="1731" marT="173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u="none" strike="noStrike" dirty="0">
                          <a:effectLst/>
                        </a:rPr>
                        <a:t>Conteúdo</a:t>
                      </a:r>
                      <a:endParaRPr lang="pt-BR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731" marR="1731" marT="1731" marB="0" anchor="ctr"/>
                </a:tc>
                <a:extLst>
                  <a:ext uri="{0D108BD9-81ED-4DB2-BD59-A6C34878D82A}">
                    <a16:rowId xmlns:a16="http://schemas.microsoft.com/office/drawing/2014/main" val="1717084829"/>
                  </a:ext>
                </a:extLst>
              </a:tr>
              <a:tr h="512342">
                <a:tc>
                  <a:txBody>
                    <a:bodyPr/>
                    <a:lstStyle/>
                    <a:p>
                      <a:pPr algn="l" fontAlgn="ctr"/>
                      <a:r>
                        <a:rPr lang="pt-BR" sz="1050" b="1" u="none" strike="noStrike" dirty="0">
                          <a:effectLst/>
                        </a:rPr>
                        <a:t>EA09 – Arquivo de índice</a:t>
                      </a:r>
                      <a:endParaRPr lang="pt-BR" sz="105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731" marR="1731" marT="1731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000" kern="1200" dirty="0">
                          <a:effectLst/>
                        </a:rPr>
                        <a:t>Lista com nome, data e hora de geração dos arquivos por abrangência (BR ou UF).</a:t>
                      </a:r>
                    </a:p>
                    <a:p>
                      <a:pPr algn="ctr" fontAlgn="ctr"/>
                      <a:endParaRPr lang="pt-BR" sz="10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731" marR="1731" marT="1731" marB="0" anchor="ctr"/>
                </a:tc>
                <a:extLst>
                  <a:ext uri="{0D108BD9-81ED-4DB2-BD59-A6C34878D82A}">
                    <a16:rowId xmlns:a16="http://schemas.microsoft.com/office/drawing/2014/main" val="1523390666"/>
                  </a:ext>
                </a:extLst>
              </a:tr>
              <a:tr h="512342">
                <a:tc>
                  <a:txBody>
                    <a:bodyPr/>
                    <a:lstStyle/>
                    <a:p>
                      <a:pPr algn="l" fontAlgn="ctr"/>
                      <a:r>
                        <a:rPr lang="pt-BR" sz="1050" b="1" u="none" strike="noStrike" dirty="0">
                          <a:effectLst/>
                        </a:rPr>
                        <a:t>EA11 – Arquivo de configuração de eleições</a:t>
                      </a:r>
                      <a:endParaRPr lang="pt-BR" sz="105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731" marR="1731" marT="173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kern="1200" dirty="0">
                          <a:effectLst/>
                        </a:rPr>
                        <a:t>Informações acerca de todas as </a:t>
                      </a:r>
                      <a:r>
                        <a:rPr lang="pt-BR" sz="1000" b="1" kern="1200" dirty="0">
                          <a:effectLst/>
                        </a:rPr>
                        <a:t>eleições</a:t>
                      </a:r>
                      <a:r>
                        <a:rPr lang="pt-BR" sz="1000" kern="1200" dirty="0">
                          <a:effectLst/>
                        </a:rPr>
                        <a:t> disponíveis</a:t>
                      </a:r>
                      <a:endParaRPr lang="pt-BR" sz="10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731" marR="1731" marT="1731" marB="0" anchor="ctr"/>
                </a:tc>
                <a:extLst>
                  <a:ext uri="{0D108BD9-81ED-4DB2-BD59-A6C34878D82A}">
                    <a16:rowId xmlns:a16="http://schemas.microsoft.com/office/drawing/2014/main" val="9904767"/>
                  </a:ext>
                </a:extLst>
              </a:tr>
              <a:tr h="512342">
                <a:tc>
                  <a:txBody>
                    <a:bodyPr/>
                    <a:lstStyle/>
                    <a:p>
                      <a:pPr algn="l" fontAlgn="ctr"/>
                      <a:r>
                        <a:rPr lang="pt-BR" sz="1050" b="1" u="none" strike="noStrike" dirty="0">
                          <a:effectLst/>
                        </a:rPr>
                        <a:t>EA12 – Arquivo de configuração de municípios</a:t>
                      </a:r>
                      <a:endParaRPr lang="pt-BR" sz="105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731" marR="1731" marT="173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kern="1200" dirty="0">
                          <a:effectLst/>
                        </a:rPr>
                        <a:t>Informações acerca dos </a:t>
                      </a:r>
                      <a:r>
                        <a:rPr lang="pt-BR" sz="1000" b="1" kern="1200" dirty="0">
                          <a:effectLst/>
                        </a:rPr>
                        <a:t>municípios</a:t>
                      </a:r>
                      <a:r>
                        <a:rPr lang="pt-BR" sz="1000" kern="1200" dirty="0">
                          <a:effectLst/>
                        </a:rPr>
                        <a:t> das eleições disponíveis</a:t>
                      </a:r>
                      <a:endParaRPr lang="pt-BR" sz="10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731" marR="1731" marT="1731" marB="0" anchor="ctr"/>
                </a:tc>
                <a:extLst>
                  <a:ext uri="{0D108BD9-81ED-4DB2-BD59-A6C34878D82A}">
                    <a16:rowId xmlns:a16="http://schemas.microsoft.com/office/drawing/2014/main" val="340206581"/>
                  </a:ext>
                </a:extLst>
              </a:tr>
              <a:tr h="525712">
                <a:tc>
                  <a:txBody>
                    <a:bodyPr/>
                    <a:lstStyle/>
                    <a:p>
                      <a:pPr algn="l" fontAlgn="ctr"/>
                      <a:r>
                        <a:rPr lang="pt-BR" sz="1050" b="1" u="none" strike="noStrike" dirty="0">
                          <a:effectLst/>
                        </a:rPr>
                        <a:t>EA01 – Arquivo de resultado de dados fixos</a:t>
                      </a:r>
                      <a:endParaRPr lang="pt-BR" sz="105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731" marR="1731" marT="173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u="none" strike="noStrike" dirty="0">
                          <a:effectLst/>
                        </a:rPr>
                        <a:t>Parte FIXA dos </a:t>
                      </a:r>
                      <a:r>
                        <a:rPr lang="pt-BR" sz="1000" b="1" u="none" strike="noStrike" dirty="0">
                          <a:effectLst/>
                        </a:rPr>
                        <a:t>resultados</a:t>
                      </a:r>
                      <a:r>
                        <a:rPr lang="pt-BR" sz="1000" u="none" strike="noStrike" dirty="0">
                          <a:effectLst/>
                        </a:rPr>
                        <a:t> das Eleições (</a:t>
                      </a:r>
                      <a:r>
                        <a:rPr lang="pt-BR" sz="1000" b="1" u="none" strike="noStrike" dirty="0">
                          <a:effectLst/>
                        </a:rPr>
                        <a:t>não variam </a:t>
                      </a:r>
                      <a:r>
                        <a:rPr lang="pt-BR" sz="1000" u="none" strike="noStrike" dirty="0">
                          <a:effectLst/>
                        </a:rPr>
                        <a:t>durante a totalização dos resultados). Ex.: nome dos municípios, nome e número dos candidatos, sigla e nome dos partidos.</a:t>
                      </a:r>
                      <a:endParaRPr lang="pt-BR" sz="10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731" marR="1731" marT="1731" marB="0" anchor="ctr"/>
                </a:tc>
                <a:extLst>
                  <a:ext uri="{0D108BD9-81ED-4DB2-BD59-A6C34878D82A}">
                    <a16:rowId xmlns:a16="http://schemas.microsoft.com/office/drawing/2014/main" val="3403495628"/>
                  </a:ext>
                </a:extLst>
              </a:tr>
              <a:tr h="512342">
                <a:tc>
                  <a:txBody>
                    <a:bodyPr/>
                    <a:lstStyle/>
                    <a:p>
                      <a:pPr algn="l" fontAlgn="ctr"/>
                      <a:r>
                        <a:rPr lang="pt-BR" sz="1050" b="1" u="none" strike="noStrike" dirty="0">
                          <a:effectLst/>
                        </a:rPr>
                        <a:t>EA02 – Arquivo de resultado de dados variáveis</a:t>
                      </a:r>
                      <a:endParaRPr lang="pt-BR" sz="105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731" marR="1731" marT="173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u="none" strike="noStrike" dirty="0">
                          <a:effectLst/>
                        </a:rPr>
                        <a:t>Parte VARIÁVEL dos </a:t>
                      </a:r>
                      <a:r>
                        <a:rPr lang="pt-BR" sz="1000" b="1" u="none" strike="noStrike" dirty="0">
                          <a:effectLst/>
                        </a:rPr>
                        <a:t>resultados</a:t>
                      </a:r>
                      <a:r>
                        <a:rPr lang="pt-BR" sz="1000" u="none" strike="noStrike" dirty="0">
                          <a:effectLst/>
                        </a:rPr>
                        <a:t> das Eleições (</a:t>
                      </a:r>
                      <a:r>
                        <a:rPr lang="pt-BR" sz="1000" b="1" u="none" strike="noStrike" dirty="0">
                          <a:effectLst/>
                        </a:rPr>
                        <a:t>vão variar </a:t>
                      </a:r>
                      <a:r>
                        <a:rPr lang="pt-BR" sz="1000" u="none" strike="noStrike" dirty="0">
                          <a:effectLst/>
                        </a:rPr>
                        <a:t>durante a totalização). Ex.: quantidade de votos dos candidatos e dos partidos,</a:t>
                      </a:r>
                      <a:endParaRPr lang="pt-BR" sz="10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731" marR="1731" marT="1731" marB="0" anchor="ctr"/>
                </a:tc>
                <a:extLst>
                  <a:ext uri="{0D108BD9-81ED-4DB2-BD59-A6C34878D82A}">
                    <a16:rowId xmlns:a16="http://schemas.microsoft.com/office/drawing/2014/main" val="3199871142"/>
                  </a:ext>
                </a:extLst>
              </a:tr>
              <a:tr h="567778">
                <a:tc>
                  <a:txBody>
                    <a:bodyPr/>
                    <a:lstStyle/>
                    <a:p>
                      <a:pPr algn="l" fontAlgn="ctr"/>
                      <a:r>
                        <a:rPr lang="pt-BR" sz="1050" b="1" u="none" strike="noStrike" dirty="0">
                          <a:effectLst/>
                        </a:rPr>
                        <a:t>EA04 – Arquivo de resultado consolidado</a:t>
                      </a:r>
                      <a:endParaRPr lang="pt-BR" sz="105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731" marR="1731" marT="173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1" u="none" strike="noStrike" dirty="0">
                          <a:effectLst/>
                        </a:rPr>
                        <a:t>Informações dos resultados </a:t>
                      </a:r>
                      <a:r>
                        <a:rPr lang="pt-BR" sz="1000" u="none" strike="noStrike" dirty="0">
                          <a:effectLst/>
                        </a:rPr>
                        <a:t>das Eleições. </a:t>
                      </a:r>
                      <a:r>
                        <a:rPr lang="pt-BR" sz="1000" b="1" u="none" strike="noStrike" dirty="0">
                          <a:effectLst/>
                        </a:rPr>
                        <a:t>Simplificação</a:t>
                      </a:r>
                      <a:r>
                        <a:rPr lang="pt-BR" sz="1000" u="none" strike="noStrike" dirty="0">
                          <a:effectLst/>
                        </a:rPr>
                        <a:t> da união dos arquivos fixos e variáveis.</a:t>
                      </a:r>
                      <a:endParaRPr lang="pt-BR" sz="10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731" marR="1731" marT="1731" marB="0" anchor="ctr"/>
                </a:tc>
                <a:extLst>
                  <a:ext uri="{0D108BD9-81ED-4DB2-BD59-A6C34878D82A}">
                    <a16:rowId xmlns:a16="http://schemas.microsoft.com/office/drawing/2014/main" val="1916386344"/>
                  </a:ext>
                </a:extLst>
              </a:tr>
              <a:tr h="512342">
                <a:tc>
                  <a:txBody>
                    <a:bodyPr/>
                    <a:lstStyle/>
                    <a:p>
                      <a:pPr algn="l" fontAlgn="ctr"/>
                      <a:r>
                        <a:rPr lang="pt-BR" sz="1050" b="1" u="none" strike="noStrike" dirty="0">
                          <a:effectLst/>
                        </a:rPr>
                        <a:t>EA10 – Arquivo de resultado de eleitos</a:t>
                      </a:r>
                      <a:endParaRPr lang="pt-BR" sz="105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731" marR="1731" marT="173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u="none" strike="noStrike" dirty="0">
                          <a:effectLst/>
                        </a:rPr>
                        <a:t>Contém o resultado de todos os candidatos eleitos a um determinado cargo e uma determinada abrangência (Governador, Senador, Deputado Federal e Prefeito).</a:t>
                      </a:r>
                      <a:endParaRPr lang="pt-BR" sz="10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731" marR="1731" marT="1731" marB="0" anchor="ctr"/>
                </a:tc>
                <a:extLst>
                  <a:ext uri="{0D108BD9-81ED-4DB2-BD59-A6C34878D82A}">
                    <a16:rowId xmlns:a16="http://schemas.microsoft.com/office/drawing/2014/main" val="92857538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8922777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Imagem 14" descr="template_eleicoes-2022_miolo.jpg">
            <a:extLst>
              <a:ext uri="{FF2B5EF4-FFF2-40B4-BE49-F238E27FC236}">
                <a16:creationId xmlns:a16="http://schemas.microsoft.com/office/drawing/2014/main" id="{C43FF3AC-6672-96D6-4306-303538DE0F42}"/>
              </a:ext>
            </a:extLst>
          </p:cNvPr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87715" y="624926"/>
            <a:ext cx="4024153" cy="715842"/>
          </a:xfrm>
        </p:spPr>
        <p:txBody>
          <a:bodyPr vert="horz" lIns="91440" tIns="45720" rIns="91440" bIns="45720" rtlCol="0" anchor="b">
            <a:normAutofit/>
          </a:bodyPr>
          <a:lstStyle/>
          <a:p>
            <a:pPr defTabSz="914400"/>
            <a:r>
              <a:rPr lang="pt-BR" sz="4000" dirty="0"/>
              <a:t>Arquivos </a:t>
            </a:r>
            <a:endParaRPr lang="en-US" sz="4000" kern="12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12" name="Espaço Reservado para Conteúdo 2"/>
          <p:cNvSpPr txBox="1">
            <a:spLocks/>
          </p:cNvSpPr>
          <p:nvPr/>
        </p:nvSpPr>
        <p:spPr bwMode="auto">
          <a:xfrm>
            <a:off x="446052" y="1412776"/>
            <a:ext cx="8150364" cy="2125579"/>
          </a:xfrm>
          <a:prstGeom prst="rect">
            <a:avLst/>
          </a:prstGeom>
        </p:spPr>
        <p:txBody>
          <a:bodyPr vert="horz" lIns="91440" tIns="45720" rIns="91440" bIns="45720" numCol="1" rtlCol="0" anchor="ctr" anchorCtr="0" compatLnSpc="1">
            <a:prstTxWarp prst="textNoShape">
              <a:avLst/>
            </a:prstTxWarp>
            <a:normAutofit fontScale="92500" lnSpcReduction="20000"/>
          </a:bodyPr>
          <a:lstStyle/>
          <a:p>
            <a:pPr marL="114300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/>
            </a:pPr>
            <a:endParaRPr lang="en-US" sz="1900" dirty="0"/>
          </a:p>
          <a:p>
            <a:pPr marL="114300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/>
            </a:pPr>
            <a:r>
              <a:rPr lang="en-US" sz="1900" dirty="0" err="1"/>
              <a:t>É</a:t>
            </a:r>
            <a:r>
              <a:rPr lang="en-US" sz="1900" dirty="0"/>
              <a:t> </a:t>
            </a:r>
            <a:r>
              <a:rPr lang="en-US" sz="1900" dirty="0" err="1"/>
              <a:t>gerado</a:t>
            </a:r>
            <a:r>
              <a:rPr lang="en-US" sz="1900" dirty="0"/>
              <a:t> um </a:t>
            </a:r>
            <a:r>
              <a:rPr lang="en-US" sz="1900" dirty="0" err="1"/>
              <a:t>arquivo</a:t>
            </a:r>
            <a:r>
              <a:rPr lang="en-US" sz="1900" dirty="0"/>
              <a:t> de </a:t>
            </a:r>
            <a:r>
              <a:rPr lang="en-US" sz="1900" dirty="0" err="1"/>
              <a:t>assinatura</a:t>
            </a:r>
            <a:r>
              <a:rPr lang="en-US" sz="1900" dirty="0"/>
              <a:t> (.</a:t>
            </a:r>
            <a:r>
              <a:rPr lang="en-US" sz="1900" b="1" dirty="0"/>
              <a:t>sig</a:t>
            </a:r>
            <a:r>
              <a:rPr lang="en-US" sz="1900" dirty="0"/>
              <a:t>) para </a:t>
            </a:r>
            <a:r>
              <a:rPr lang="en-US" sz="1900" dirty="0" err="1"/>
              <a:t>cada</a:t>
            </a:r>
            <a:r>
              <a:rPr lang="en-US" sz="1900" dirty="0"/>
              <a:t> </a:t>
            </a:r>
            <a:r>
              <a:rPr lang="en-US" sz="1900" dirty="0" err="1"/>
              <a:t>arquivo</a:t>
            </a:r>
            <a:r>
              <a:rPr lang="en-US" sz="1900" dirty="0"/>
              <a:t> de dados (.</a:t>
            </a:r>
            <a:r>
              <a:rPr lang="en-US" sz="1900" b="1" dirty="0"/>
              <a:t>json</a:t>
            </a:r>
            <a:r>
              <a:rPr lang="en-US" sz="1900" dirty="0"/>
              <a:t>), </a:t>
            </a:r>
            <a:r>
              <a:rPr lang="en-US" sz="1900" b="1" dirty="0" err="1"/>
              <a:t>exceto</a:t>
            </a:r>
            <a:r>
              <a:rPr lang="en-US" sz="1900" dirty="0"/>
              <a:t> para o </a:t>
            </a:r>
            <a:r>
              <a:rPr lang="en-US" sz="1900" b="1" dirty="0" err="1"/>
              <a:t>arquivo</a:t>
            </a:r>
            <a:r>
              <a:rPr lang="en-US" sz="1900" b="1" dirty="0"/>
              <a:t> de </a:t>
            </a:r>
            <a:r>
              <a:rPr lang="en-US" sz="1900" b="1" dirty="0" err="1"/>
              <a:t>índice</a:t>
            </a:r>
            <a:r>
              <a:rPr lang="en-US" sz="1900" dirty="0"/>
              <a:t>.</a:t>
            </a:r>
          </a:p>
          <a:p>
            <a:pPr marL="114300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/>
            </a:pPr>
            <a:endParaRPr lang="en-US" sz="1900" dirty="0"/>
          </a:p>
          <a:p>
            <a:pPr marL="114300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/>
            </a:pPr>
            <a:r>
              <a:rPr lang="en-US" sz="1900" dirty="0" err="1"/>
              <a:t>Os</a:t>
            </a:r>
            <a:r>
              <a:rPr lang="en-US" sz="1900" dirty="0"/>
              <a:t> </a:t>
            </a:r>
            <a:r>
              <a:rPr lang="en-US" sz="1900" dirty="0" err="1"/>
              <a:t>arquivos</a:t>
            </a:r>
            <a:r>
              <a:rPr lang="en-US" sz="1900" dirty="0"/>
              <a:t> </a:t>
            </a:r>
            <a:r>
              <a:rPr lang="en-US" sz="1900" dirty="0" err="1"/>
              <a:t>são</a:t>
            </a:r>
            <a:r>
              <a:rPr lang="en-US" sz="1900" dirty="0"/>
              <a:t> </a:t>
            </a:r>
            <a:r>
              <a:rPr lang="en-US" sz="1900" dirty="0" err="1"/>
              <a:t>assinados</a:t>
            </a:r>
            <a:r>
              <a:rPr lang="en-US" sz="1900" dirty="0"/>
              <a:t> </a:t>
            </a:r>
            <a:r>
              <a:rPr lang="en-US" sz="1900" dirty="0" err="1"/>
              <a:t>digitalmente</a:t>
            </a:r>
            <a:r>
              <a:rPr lang="en-US" sz="1900" dirty="0"/>
              <a:t> </a:t>
            </a:r>
            <a:r>
              <a:rPr lang="en-US" sz="1900" dirty="0" err="1"/>
              <a:t>usando</a:t>
            </a:r>
            <a:r>
              <a:rPr lang="en-US" sz="1900" dirty="0"/>
              <a:t> </a:t>
            </a:r>
            <a:r>
              <a:rPr lang="en-US" sz="1900" dirty="0" err="1"/>
              <a:t>certificado</a:t>
            </a:r>
            <a:r>
              <a:rPr lang="en-US" sz="1900" dirty="0"/>
              <a:t> </a:t>
            </a:r>
            <a:r>
              <a:rPr lang="en-US" sz="1900" dirty="0" err="1"/>
              <a:t>padrão</a:t>
            </a:r>
            <a:r>
              <a:rPr lang="en-US" sz="1900" dirty="0"/>
              <a:t> </a:t>
            </a:r>
            <a:r>
              <a:rPr lang="en-US" sz="1900" b="1" dirty="0"/>
              <a:t>X.509</a:t>
            </a:r>
            <a:r>
              <a:rPr lang="en-US" sz="1900" dirty="0"/>
              <a:t>. </a:t>
            </a:r>
          </a:p>
          <a:p>
            <a:pPr marL="114300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/>
            </a:pPr>
            <a:endParaRPr lang="en-US" sz="1900" dirty="0"/>
          </a:p>
          <a:p>
            <a:pPr marL="114300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/>
            </a:pPr>
            <a:r>
              <a:rPr lang="pt-BR" sz="1900" b="1" dirty="0"/>
              <a:t>Não serão mais fornecidos </a:t>
            </a:r>
            <a:r>
              <a:rPr lang="pt-BR" sz="1900" dirty="0"/>
              <a:t>arquivos de dados no </a:t>
            </a:r>
            <a:r>
              <a:rPr lang="pt-BR" sz="1900" b="1" dirty="0"/>
              <a:t>formato .</a:t>
            </a:r>
            <a:r>
              <a:rPr lang="pt-BR" sz="1900" b="1" dirty="0" err="1"/>
              <a:t>xml</a:t>
            </a:r>
            <a:r>
              <a:rPr lang="pt-BR" sz="1900" b="1" dirty="0"/>
              <a:t> </a:t>
            </a:r>
            <a:r>
              <a:rPr lang="pt-BR" sz="1900" dirty="0"/>
              <a:t>. A depreciação desse formato de distribuição já havia sido informada desde as </a:t>
            </a:r>
            <a:r>
              <a:rPr lang="pt-BR" sz="1900" b="1" dirty="0"/>
              <a:t>eleições 2016</a:t>
            </a:r>
            <a:r>
              <a:rPr lang="pt-BR" sz="1900" dirty="0"/>
              <a:t>. Eles foram </a:t>
            </a:r>
            <a:r>
              <a:rPr lang="pt-BR" sz="1900" b="1" dirty="0"/>
              <a:t>restruturados para .</a:t>
            </a:r>
            <a:r>
              <a:rPr lang="pt-BR" sz="1900" b="1" dirty="0" err="1"/>
              <a:t>json</a:t>
            </a:r>
            <a:r>
              <a:rPr lang="pt-BR" sz="1900" b="1" dirty="0"/>
              <a:t> </a:t>
            </a:r>
            <a:r>
              <a:rPr lang="pt-BR" sz="1900" dirty="0"/>
              <a:t>desde as </a:t>
            </a:r>
            <a:r>
              <a:rPr lang="pt-BR" sz="1900" b="1" dirty="0"/>
              <a:t>eleições 2020</a:t>
            </a:r>
            <a:r>
              <a:rPr lang="pt-BR" sz="1900" dirty="0"/>
              <a:t>.</a:t>
            </a:r>
          </a:p>
        </p:txBody>
      </p:sp>
      <p:pic>
        <p:nvPicPr>
          <p:cNvPr id="38" name="Imagem 37" descr="Uma imagem contendo relógio&#10;&#10;Descrição gerada automaticamente">
            <a:extLst>
              <a:ext uri="{FF2B5EF4-FFF2-40B4-BE49-F238E27FC236}">
                <a16:creationId xmlns:a16="http://schemas.microsoft.com/office/drawing/2014/main" id="{DE989C57-54C3-2D47-9C50-C47891BBFFF7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5"/>
              </a:ext>
            </a:extLst>
          </a:blip>
          <a:stretch>
            <a:fillRect/>
          </a:stretch>
        </p:blipFill>
        <p:spPr>
          <a:xfrm>
            <a:off x="2195736" y="3338584"/>
            <a:ext cx="3920786" cy="3402784"/>
          </a:xfrm>
          <a:prstGeom prst="rect">
            <a:avLst/>
          </a:prstGeom>
        </p:spPr>
      </p:pic>
      <p:pic>
        <p:nvPicPr>
          <p:cNvPr id="39" name="Imagem 38" descr="Fundo preto com letras brancas&#10;&#10;Descrição gerada automaticamente">
            <a:extLst>
              <a:ext uri="{FF2B5EF4-FFF2-40B4-BE49-F238E27FC236}">
                <a16:creationId xmlns:a16="http://schemas.microsoft.com/office/drawing/2014/main" id="{DDE4978F-8A2D-4849-B1ED-A5D17555A3B6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99792" y="4390441"/>
            <a:ext cx="792088" cy="717543"/>
          </a:xfrm>
          <a:prstGeom prst="rect">
            <a:avLst/>
          </a:prstGeom>
        </p:spPr>
      </p:pic>
      <p:pic>
        <p:nvPicPr>
          <p:cNvPr id="40" name="Imagem 39" descr="Fundo preto com letras brancas&#10;&#10;Descrição gerada automaticamente">
            <a:extLst>
              <a:ext uri="{FF2B5EF4-FFF2-40B4-BE49-F238E27FC236}">
                <a16:creationId xmlns:a16="http://schemas.microsoft.com/office/drawing/2014/main" id="{581EACA0-0938-C94C-8715-8D7E9ABD1B09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73196" y="5300010"/>
            <a:ext cx="792090" cy="717544"/>
          </a:xfrm>
          <a:prstGeom prst="rect">
            <a:avLst/>
          </a:prstGeom>
        </p:spPr>
      </p:pic>
      <p:sp>
        <p:nvSpPr>
          <p:cNvPr id="41" name="CaixaDeTexto 40">
            <a:extLst>
              <a:ext uri="{FF2B5EF4-FFF2-40B4-BE49-F238E27FC236}">
                <a16:creationId xmlns:a16="http://schemas.microsoft.com/office/drawing/2014/main" id="{EB383824-F77B-1943-8C90-B1CF30161067}"/>
              </a:ext>
            </a:extLst>
          </p:cNvPr>
          <p:cNvSpPr txBox="1"/>
          <p:nvPr/>
        </p:nvSpPr>
        <p:spPr>
          <a:xfrm>
            <a:off x="3547449" y="4663977"/>
            <a:ext cx="211189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b="1" dirty="0"/>
              <a:t>Arquivo com os dados</a:t>
            </a:r>
          </a:p>
        </p:txBody>
      </p:sp>
      <p:sp>
        <p:nvSpPr>
          <p:cNvPr id="42" name="CaixaDeTexto 41">
            <a:extLst>
              <a:ext uri="{FF2B5EF4-FFF2-40B4-BE49-F238E27FC236}">
                <a16:creationId xmlns:a16="http://schemas.microsoft.com/office/drawing/2014/main" id="{6F158F20-DACE-4441-AFEF-B6A66C67C324}"/>
              </a:ext>
            </a:extLst>
          </p:cNvPr>
          <p:cNvSpPr txBox="1"/>
          <p:nvPr/>
        </p:nvSpPr>
        <p:spPr>
          <a:xfrm>
            <a:off x="3465286" y="5427617"/>
            <a:ext cx="21118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b="1" dirty="0"/>
              <a:t>Arquivo de assinatura digital do arquivo de dados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Imagem 17" descr="template_eleicoes-2022_miolo.jpg">
            <a:extLst>
              <a:ext uri="{FF2B5EF4-FFF2-40B4-BE49-F238E27FC236}">
                <a16:creationId xmlns:a16="http://schemas.microsoft.com/office/drawing/2014/main" id="{819F7CD0-60B7-8E53-AEA3-B0FAC0F55821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51234" y="962210"/>
            <a:ext cx="7387313" cy="1252690"/>
          </a:xfrm>
        </p:spPr>
        <p:txBody>
          <a:bodyPr anchor="b">
            <a:normAutofit fontScale="90000"/>
          </a:bodyPr>
          <a:lstStyle/>
          <a:p>
            <a:pPr algn="ctr"/>
            <a:r>
              <a:rPr lang="pt-BR" sz="4700" dirty="0"/>
              <a:t>Arquivos de Resultados Fixos e Variáveis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884136" y="2477126"/>
            <a:ext cx="7387313" cy="660680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pt-BR" sz="1600" dirty="0"/>
              <a:t>Haverá um arquivo de resultado </a:t>
            </a:r>
            <a:r>
              <a:rPr lang="pt-BR" sz="1600" b="1" dirty="0"/>
              <a:t>fixo</a:t>
            </a:r>
            <a:r>
              <a:rPr lang="pt-BR" sz="1600" dirty="0"/>
              <a:t> para cada </a:t>
            </a:r>
            <a:r>
              <a:rPr lang="pt-BR" sz="1600" b="1" dirty="0"/>
              <a:t>variável</a:t>
            </a:r>
            <a:r>
              <a:rPr lang="pt-BR" sz="1600" dirty="0"/>
              <a:t>, </a:t>
            </a:r>
            <a:r>
              <a:rPr lang="pt-BR" sz="1600" b="1" dirty="0"/>
              <a:t>ligados</a:t>
            </a:r>
            <a:r>
              <a:rPr lang="pt-BR" sz="1600" dirty="0"/>
              <a:t> pelo </a:t>
            </a:r>
            <a:r>
              <a:rPr lang="pt-BR" sz="1600" b="1" dirty="0"/>
              <a:t>nome do arquivo fixo</a:t>
            </a:r>
            <a:r>
              <a:rPr lang="pt-BR" sz="1600" dirty="0"/>
              <a:t>.</a:t>
            </a:r>
          </a:p>
        </p:txBody>
      </p:sp>
      <p:grpSp>
        <p:nvGrpSpPr>
          <p:cNvPr id="37" name="Grupo 3">
            <a:extLst>
              <a:ext uri="{FF2B5EF4-FFF2-40B4-BE49-F238E27FC236}">
                <a16:creationId xmlns:a16="http://schemas.microsoft.com/office/drawing/2014/main" id="{8ADFB349-3DDB-DE42-AEF2-F3EFFFF9D885}"/>
              </a:ext>
            </a:extLst>
          </p:cNvPr>
          <p:cNvGrpSpPr/>
          <p:nvPr/>
        </p:nvGrpSpPr>
        <p:grpSpPr>
          <a:xfrm>
            <a:off x="853442" y="3722843"/>
            <a:ext cx="3247674" cy="1647767"/>
            <a:chOff x="1043608" y="2982335"/>
            <a:chExt cx="3024336" cy="1512168"/>
          </a:xfrm>
        </p:grpSpPr>
        <p:sp>
          <p:nvSpPr>
            <p:cNvPr id="38" name="Canto dobrado 4">
              <a:extLst>
                <a:ext uri="{FF2B5EF4-FFF2-40B4-BE49-F238E27FC236}">
                  <a16:creationId xmlns:a16="http://schemas.microsoft.com/office/drawing/2014/main" id="{F0430079-E910-F64C-A698-B17ACFD49B52}"/>
                </a:ext>
              </a:extLst>
            </p:cNvPr>
            <p:cNvSpPr/>
            <p:nvPr/>
          </p:nvSpPr>
          <p:spPr bwMode="auto">
            <a:xfrm>
              <a:off x="1043608" y="3356992"/>
              <a:ext cx="3024336" cy="1137511"/>
            </a:xfrm>
            <a:prstGeom prst="foldedCorner">
              <a:avLst/>
            </a:prstGeom>
            <a:gradFill flip="none" rotWithShape="1">
              <a:gsLst>
                <a:gs pos="100000">
                  <a:schemeClr val="bg1">
                    <a:lumMod val="95000"/>
                  </a:schemeClr>
                </a:gs>
                <a:gs pos="54000">
                  <a:schemeClr val="bg1"/>
                </a:gs>
                <a:gs pos="0">
                  <a:schemeClr val="accent4">
                    <a:lumMod val="40000"/>
                    <a:lumOff val="60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solidFill>
                <a:schemeClr val="bg1"/>
              </a:solidFill>
              <a:headEnd type="none" w="med" len="med"/>
              <a:tailEnd type="none" w="med" len="med"/>
            </a:ln>
            <a:effectLst>
              <a:outerShdw blurRad="50800" dist="38100" algn="l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2"/>
            </a:lnRef>
            <a:fillRef idx="1002">
              <a:schemeClr val="lt1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eaLnBrk="0" hangingPunct="0"/>
              <a:r>
                <a:rPr lang="pt-BR" b="1" dirty="0">
                  <a:solidFill>
                    <a:schemeClr val="tx1"/>
                  </a:solidFill>
                  <a:latin typeface="Arial Unicode MS" pitchFamily="34" charset="-128"/>
                </a:rPr>
                <a:t>Arquivo fixo: fixo_001.json</a:t>
              </a:r>
            </a:p>
            <a:p>
              <a:pPr eaLnBrk="0" hangingPunct="0"/>
              <a:r>
                <a:rPr lang="pt-BR" b="1" dirty="0">
                  <a:solidFill>
                    <a:schemeClr val="tx1"/>
                  </a:solidFill>
                  <a:latin typeface="Arial Unicode MS" pitchFamily="34" charset="-128"/>
                </a:rPr>
                <a:t>    Candidato: 99</a:t>
              </a:r>
            </a:p>
            <a:p>
              <a:pPr eaLnBrk="0" hangingPunct="0"/>
              <a:r>
                <a:rPr lang="pt-BR" b="1" dirty="0">
                  <a:solidFill>
                    <a:schemeClr val="tx1"/>
                  </a:solidFill>
                  <a:latin typeface="Arial Unicode MS" pitchFamily="34" charset="-128"/>
                </a:rPr>
                <a:t>        Qtd Votos: 1.000</a:t>
              </a:r>
            </a:p>
          </p:txBody>
        </p:sp>
        <p:sp>
          <p:nvSpPr>
            <p:cNvPr id="39" name="CaixaDeTexto 38">
              <a:extLst>
                <a:ext uri="{FF2B5EF4-FFF2-40B4-BE49-F238E27FC236}">
                  <a16:creationId xmlns:a16="http://schemas.microsoft.com/office/drawing/2014/main" id="{464458DF-7F1B-BB45-955B-D6756FBCAFB9}"/>
                </a:ext>
              </a:extLst>
            </p:cNvPr>
            <p:cNvSpPr txBox="1"/>
            <p:nvPr/>
          </p:nvSpPr>
          <p:spPr>
            <a:xfrm>
              <a:off x="1043608" y="2982335"/>
              <a:ext cx="3024336" cy="430887"/>
            </a:xfrm>
            <a:prstGeom prst="rect">
              <a:avLst/>
            </a:prstGeom>
            <a:solidFill>
              <a:schemeClr val="accent4"/>
            </a:solidFill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pt-BR" b="1" dirty="0"/>
                <a:t>Dados variáveis: </a:t>
              </a:r>
              <a:r>
                <a:rPr lang="pt-BR" b="1" dirty="0" err="1"/>
                <a:t>variável.json</a:t>
              </a:r>
              <a:endParaRPr lang="pt-BR" b="1" dirty="0"/>
            </a:p>
          </p:txBody>
        </p:sp>
      </p:grpSp>
      <p:grpSp>
        <p:nvGrpSpPr>
          <p:cNvPr id="40" name="Grupo 6">
            <a:extLst>
              <a:ext uri="{FF2B5EF4-FFF2-40B4-BE49-F238E27FC236}">
                <a16:creationId xmlns:a16="http://schemas.microsoft.com/office/drawing/2014/main" id="{5DDA2067-3399-9E44-B607-FA5548C964CD}"/>
              </a:ext>
            </a:extLst>
          </p:cNvPr>
          <p:cNvGrpSpPr/>
          <p:nvPr/>
        </p:nvGrpSpPr>
        <p:grpSpPr>
          <a:xfrm>
            <a:off x="4775916" y="3830412"/>
            <a:ext cx="3312368" cy="1614811"/>
            <a:chOff x="4572000" y="2492896"/>
            <a:chExt cx="3312368" cy="1296144"/>
          </a:xfrm>
        </p:grpSpPr>
        <p:sp>
          <p:nvSpPr>
            <p:cNvPr id="41" name="Canto dobrado 7">
              <a:extLst>
                <a:ext uri="{FF2B5EF4-FFF2-40B4-BE49-F238E27FC236}">
                  <a16:creationId xmlns:a16="http://schemas.microsoft.com/office/drawing/2014/main" id="{874F53C5-5928-6847-BC20-8947B92A10F6}"/>
                </a:ext>
              </a:extLst>
            </p:cNvPr>
            <p:cNvSpPr/>
            <p:nvPr/>
          </p:nvSpPr>
          <p:spPr bwMode="auto">
            <a:xfrm>
              <a:off x="4572000" y="2808129"/>
              <a:ext cx="3312368" cy="980911"/>
            </a:xfrm>
            <a:prstGeom prst="foldedCorner">
              <a:avLst/>
            </a:prstGeom>
            <a:gradFill flip="none" rotWithShape="1">
              <a:gsLst>
                <a:gs pos="0">
                  <a:schemeClr val="accent4">
                    <a:lumMod val="40000"/>
                    <a:lumOff val="60000"/>
                  </a:schemeClr>
                </a:gs>
                <a:gs pos="100000">
                  <a:schemeClr val="bg1"/>
                </a:gs>
                <a:gs pos="57000">
                  <a:schemeClr val="bg1"/>
                </a:gs>
                <a:gs pos="100000">
                  <a:schemeClr val="accent4">
                    <a:lumMod val="20000"/>
                    <a:lumOff val="80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solidFill>
                <a:schemeClr val="bg1"/>
              </a:solidFill>
              <a:headEnd type="none" w="med" len="med"/>
              <a:tailEnd type="none" w="med" len="med"/>
            </a:ln>
            <a:effectLst>
              <a:outerShdw blurRad="50800" dist="38100" algn="l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2"/>
            </a:lnRef>
            <a:fillRef idx="1002">
              <a:schemeClr val="lt1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eaLnBrk="0" hangingPunct="0"/>
              <a:r>
                <a:rPr lang="pt-BR" b="1" dirty="0">
                  <a:latin typeface="Arial Unicode MS" pitchFamily="34" charset="-128"/>
                </a:rPr>
                <a:t>Nº do Candidato: 99</a:t>
              </a:r>
            </a:p>
            <a:p>
              <a:pPr eaLnBrk="0" hangingPunct="0"/>
              <a:r>
                <a:rPr lang="pt-BR" b="1" dirty="0">
                  <a:latin typeface="Arial Unicode MS" pitchFamily="34" charset="-128"/>
                </a:rPr>
                <a:t>  Nome do Candidato: Fulano</a:t>
              </a:r>
            </a:p>
            <a:p>
              <a:pPr eaLnBrk="0" hangingPunct="0"/>
              <a:r>
                <a:rPr lang="pt-BR" b="1" dirty="0">
                  <a:latin typeface="Arial Unicode MS" pitchFamily="34" charset="-128"/>
                </a:rPr>
                <a:t>    Partido: PX</a:t>
              </a:r>
            </a:p>
          </p:txBody>
        </p:sp>
        <p:sp>
          <p:nvSpPr>
            <p:cNvPr id="42" name="CaixaDeTexto 41">
              <a:extLst>
                <a:ext uri="{FF2B5EF4-FFF2-40B4-BE49-F238E27FC236}">
                  <a16:creationId xmlns:a16="http://schemas.microsoft.com/office/drawing/2014/main" id="{20196E55-EDF1-8746-9937-EE2B12F10F39}"/>
                </a:ext>
              </a:extLst>
            </p:cNvPr>
            <p:cNvSpPr txBox="1"/>
            <p:nvPr/>
          </p:nvSpPr>
          <p:spPr>
            <a:xfrm>
              <a:off x="4572000" y="2492896"/>
              <a:ext cx="3312368" cy="369332"/>
            </a:xfrm>
            <a:prstGeom prst="rect">
              <a:avLst/>
            </a:prstGeom>
            <a:solidFill>
              <a:schemeClr val="accent4"/>
            </a:solidFill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pt-BR" b="1" dirty="0"/>
                <a:t>Dados fixos: fixo_001.json</a:t>
              </a:r>
            </a:p>
          </p:txBody>
        </p:sp>
      </p:grpSp>
      <p:sp>
        <p:nvSpPr>
          <p:cNvPr id="43" name="Elipse 9">
            <a:extLst>
              <a:ext uri="{FF2B5EF4-FFF2-40B4-BE49-F238E27FC236}">
                <a16:creationId xmlns:a16="http://schemas.microsoft.com/office/drawing/2014/main" id="{C921CC71-3545-3946-ABFC-2C8B8A6E3F3B}"/>
              </a:ext>
            </a:extLst>
          </p:cNvPr>
          <p:cNvSpPr/>
          <p:nvPr/>
        </p:nvSpPr>
        <p:spPr bwMode="auto">
          <a:xfrm>
            <a:off x="2259208" y="4121704"/>
            <a:ext cx="1724620" cy="360040"/>
          </a:xfrm>
          <a:prstGeom prst="ellipse">
            <a:avLst/>
          </a:prstGeom>
          <a:noFill/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sz="3200" b="0" i="0" u="none" strike="noStrike" cap="none" normalizeH="0" baseline="0">
              <a:ln>
                <a:noFill/>
              </a:ln>
              <a:solidFill>
                <a:schemeClr val="bg1"/>
              </a:solidFill>
              <a:effectDag name="">
                <a:cont type="tree" name="">
                  <a:effect ref="fillLine"/>
                  <a:outerShdw dist="38100" dir="13500000" algn="br">
                    <a:schemeClr val="bg1">
                      <a:lumMod val="200000"/>
                      <a:satMod val="200000"/>
                    </a:schemeClr>
                  </a:outerShdw>
                </a:cont>
                <a:cont type="tree" name="">
                  <a:effect ref="fillLine"/>
                  <a:outerShdw dist="38100" dir="2700000" algn="tl">
                    <a:schemeClr val="bg1">
                      <a:lumMod val="60000"/>
                      <a:satMod val="60000"/>
                    </a:schemeClr>
                  </a:outerShdw>
                </a:cont>
                <a:effect ref="fillLine"/>
              </a:effectDag>
              <a:latin typeface="Arial Unicode MS" pitchFamily="34" charset="-128"/>
            </a:endParaRPr>
          </a:p>
        </p:txBody>
      </p:sp>
      <p:sp>
        <p:nvSpPr>
          <p:cNvPr id="44" name="Elipse 10">
            <a:extLst>
              <a:ext uri="{FF2B5EF4-FFF2-40B4-BE49-F238E27FC236}">
                <a16:creationId xmlns:a16="http://schemas.microsoft.com/office/drawing/2014/main" id="{70957DB1-54F8-BD47-B38A-EB079E8E7F78}"/>
              </a:ext>
            </a:extLst>
          </p:cNvPr>
          <p:cNvSpPr/>
          <p:nvPr/>
        </p:nvSpPr>
        <p:spPr bwMode="auto">
          <a:xfrm>
            <a:off x="6000052" y="3799055"/>
            <a:ext cx="1440160" cy="432048"/>
          </a:xfrm>
          <a:prstGeom prst="ellipse">
            <a:avLst/>
          </a:prstGeom>
          <a:noFill/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sz="3200" b="0" i="0" u="none" strike="noStrike" cap="none" normalizeH="0" baseline="0">
              <a:ln>
                <a:noFill/>
              </a:ln>
              <a:solidFill>
                <a:schemeClr val="bg1"/>
              </a:solidFill>
              <a:effectDag name="">
                <a:cont type="tree" name="">
                  <a:effect ref="fillLine"/>
                  <a:outerShdw dist="38100" dir="13500000" algn="br">
                    <a:schemeClr val="bg1">
                      <a:lumMod val="200000"/>
                      <a:satMod val="200000"/>
                    </a:schemeClr>
                  </a:outerShdw>
                </a:cont>
                <a:cont type="tree" name="">
                  <a:effect ref="fillLine"/>
                  <a:outerShdw dist="38100" dir="2700000" algn="tl">
                    <a:schemeClr val="bg1">
                      <a:lumMod val="60000"/>
                      <a:satMod val="60000"/>
                    </a:schemeClr>
                  </a:outerShdw>
                </a:cont>
                <a:effect ref="fillLine"/>
              </a:effectDag>
              <a:latin typeface="Arial Unicode MS" pitchFamily="34" charset="-128"/>
            </a:endParaRPr>
          </a:p>
        </p:txBody>
      </p:sp>
      <p:cxnSp>
        <p:nvCxnSpPr>
          <p:cNvPr id="45" name="Conector em curva 12">
            <a:extLst>
              <a:ext uri="{FF2B5EF4-FFF2-40B4-BE49-F238E27FC236}">
                <a16:creationId xmlns:a16="http://schemas.microsoft.com/office/drawing/2014/main" id="{A73FCF93-BBCB-1248-AB81-1E9D0B62C06A}"/>
              </a:ext>
            </a:extLst>
          </p:cNvPr>
          <p:cNvCxnSpPr>
            <a:cxnSpLocks/>
          </p:cNvCxnSpPr>
          <p:nvPr/>
        </p:nvCxnSpPr>
        <p:spPr bwMode="auto">
          <a:xfrm flipV="1">
            <a:off x="3839812" y="3767697"/>
            <a:ext cx="2664296" cy="591759"/>
          </a:xfrm>
          <a:prstGeom prst="curvedConnector4">
            <a:avLst>
              <a:gd name="adj1" fmla="val 37838"/>
              <a:gd name="adj2" fmla="val 138631"/>
            </a:avLst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m 8" descr="template_eleicoes-2022_miolo.jpg">
            <a:extLst>
              <a:ext uri="{FF2B5EF4-FFF2-40B4-BE49-F238E27FC236}">
                <a16:creationId xmlns:a16="http://schemas.microsoft.com/office/drawing/2014/main" id="{CF6B1BC0-682B-E3F8-A2EA-03A23CD96E8E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75848" y="1052736"/>
            <a:ext cx="7387313" cy="446247"/>
          </a:xfrm>
        </p:spPr>
        <p:txBody>
          <a:bodyPr anchor="b">
            <a:normAutofit fontScale="90000"/>
          </a:bodyPr>
          <a:lstStyle/>
          <a:p>
            <a:pPr algn="ctr"/>
            <a:r>
              <a:rPr lang="pt-BR" sz="3200" dirty="0"/>
              <a:t>Quantitativo de Arquivos</a:t>
            </a:r>
          </a:p>
        </p:txBody>
      </p:sp>
      <p:graphicFrame>
        <p:nvGraphicFramePr>
          <p:cNvPr id="20" name="Espaço Reservado para Conteúdo 3">
            <a:extLst>
              <a:ext uri="{FF2B5EF4-FFF2-40B4-BE49-F238E27FC236}">
                <a16:creationId xmlns:a16="http://schemas.microsoft.com/office/drawing/2014/main" id="{FEFB0DF9-8E71-8F42-8B8F-6AA4BE4EE82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50165679"/>
              </p:ext>
            </p:extLst>
          </p:nvPr>
        </p:nvGraphicFramePr>
        <p:xfrm>
          <a:off x="675848" y="1772816"/>
          <a:ext cx="7792304" cy="3710136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2535720">
                  <a:extLst>
                    <a:ext uri="{9D8B030D-6E8A-4147-A177-3AD203B41FA5}">
                      <a16:colId xmlns:a16="http://schemas.microsoft.com/office/drawing/2014/main" val="3055329340"/>
                    </a:ext>
                  </a:extLst>
                </a:gridCol>
                <a:gridCol w="230425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5232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29299">
                <a:tc>
                  <a:txBody>
                    <a:bodyPr/>
                    <a:lstStyle/>
                    <a:p>
                      <a:r>
                        <a:rPr lang="pt-BR" sz="1200" dirty="0"/>
                        <a:t>Arquivo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200" dirty="0"/>
                        <a:t>Distribuição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200" dirty="0"/>
                        <a:t>Total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67684">
                <a:tc>
                  <a:txBody>
                    <a:bodyPr/>
                    <a:lstStyle/>
                    <a:p>
                      <a:pPr algn="l" fontAlgn="ctr"/>
                      <a:r>
                        <a:rPr lang="pt-BR" sz="900" b="1" u="none" strike="noStrike" dirty="0">
                          <a:effectLst/>
                        </a:rPr>
                        <a:t>EA09 – Arquivo de índice</a:t>
                      </a:r>
                      <a:endParaRPr lang="pt-BR" sz="9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731" marR="1731" marT="1731" marB="0" anchor="ctr"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900" b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 por </a:t>
                      </a:r>
                      <a:r>
                        <a:rPr lang="pt-BR" sz="9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UF</a:t>
                      </a:r>
                      <a:r>
                        <a:rPr lang="pt-BR" sz="900" b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1 para </a:t>
                      </a:r>
                      <a:r>
                        <a:rPr lang="pt-BR" sz="9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900" b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 * 27 (UFs) + 1 (BR) = </a:t>
                      </a:r>
                      <a:r>
                        <a:rPr lang="pt-BR" sz="9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pt-BR" sz="900" b="1" u="none" strike="noStrike" dirty="0">
                          <a:effectLst/>
                        </a:rPr>
                        <a:t>EA11 – Arquivo de configuração de eleições</a:t>
                      </a:r>
                      <a:endParaRPr lang="pt-BR" sz="9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731" marR="1731" marT="1731" marB="0" anchor="ctr"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900" b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 por </a:t>
                      </a:r>
                      <a:r>
                        <a:rPr lang="pt-BR" sz="9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ciclo eleitoral</a:t>
                      </a:r>
                      <a:endParaRPr lang="pt-BR" sz="900" b="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685800" rtl="0" eaLnBrk="1" fontAlgn="ctr" latinLnBrk="0" hangingPunct="1"/>
                      <a:r>
                        <a:rPr lang="pt-BR" sz="9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68545407"/>
                  </a:ext>
                </a:extLst>
              </a:tr>
              <a:tr h="280690">
                <a:tc>
                  <a:txBody>
                    <a:bodyPr/>
                    <a:lstStyle/>
                    <a:p>
                      <a:pPr algn="l" fontAlgn="ctr"/>
                      <a:r>
                        <a:rPr lang="pt-BR" sz="900" b="1" u="none" strike="noStrike" dirty="0">
                          <a:effectLst/>
                        </a:rPr>
                        <a:t>EA12 – Arquivo de configuração de municípios</a:t>
                      </a:r>
                      <a:endParaRPr lang="pt-BR" sz="9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731" marR="1731" marT="1731" marB="0" anchor="ctr"/>
                </a:tc>
                <a:tc>
                  <a:txBody>
                    <a:bodyPr/>
                    <a:lstStyle/>
                    <a:p>
                      <a:pPr marL="0" algn="l" defTabSz="685800" rtl="0" eaLnBrk="1" fontAlgn="ctr" latinLnBrk="0" hangingPunct="1"/>
                      <a:r>
                        <a:rPr lang="pt-BR" sz="900" b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 por </a:t>
                      </a:r>
                      <a:r>
                        <a:rPr lang="pt-BR" sz="9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eleição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685800" rtl="0" eaLnBrk="1" fontAlgn="ctr" latinLnBrk="0" hangingPunct="1"/>
                      <a:r>
                        <a:rPr lang="pt-BR" sz="9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 * X (eleições) = 1X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17631594"/>
                  </a:ext>
                </a:extLst>
              </a:tr>
              <a:tr h="192278">
                <a:tc>
                  <a:txBody>
                    <a:bodyPr/>
                    <a:lstStyle/>
                    <a:p>
                      <a:pPr algn="l" fontAlgn="ctr"/>
                      <a:r>
                        <a:rPr lang="pt-BR" sz="900" b="1" u="none" strike="noStrike" dirty="0">
                          <a:effectLst/>
                        </a:rPr>
                        <a:t>EA01 – Arquivo de resultado de dados fixos</a:t>
                      </a:r>
                    </a:p>
                    <a:p>
                      <a:pPr marL="0" marR="0" lvl="0" indent="0" algn="l" defTabSz="6858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900" b="1" u="none" strike="noStrike" dirty="0">
                          <a:effectLst/>
                        </a:rPr>
                        <a:t>EA02 – Arquivo de resultado de dados variáveis</a:t>
                      </a:r>
                      <a:endParaRPr lang="pt-BR" sz="9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731" marR="1731" marT="1731" marB="0" anchor="ctr"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900" dirty="0"/>
                        <a:t>1 par (Fixo e Variável) por </a:t>
                      </a:r>
                      <a:r>
                        <a:rPr lang="pt-BR" sz="900" b="1" dirty="0"/>
                        <a:t>UF</a:t>
                      </a:r>
                      <a:r>
                        <a:rPr lang="pt-BR" sz="900" dirty="0"/>
                        <a:t> e </a:t>
                      </a:r>
                      <a:r>
                        <a:rPr lang="pt-BR" sz="900" b="1" dirty="0"/>
                        <a:t>cargo</a:t>
                      </a:r>
                      <a:endParaRPr lang="pt-BR" sz="900" b="1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6858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900" dirty="0"/>
                        <a:t>1</a:t>
                      </a:r>
                      <a:r>
                        <a:rPr lang="pt-BR" sz="900" baseline="0" dirty="0"/>
                        <a:t> (</a:t>
                      </a:r>
                      <a:r>
                        <a:rPr lang="pt-BR" sz="900" dirty="0"/>
                        <a:t>Variável</a:t>
                      </a:r>
                      <a:r>
                        <a:rPr lang="pt-BR" sz="900" baseline="0" dirty="0"/>
                        <a:t>)</a:t>
                      </a:r>
                      <a:r>
                        <a:rPr lang="pt-BR" sz="900" dirty="0"/>
                        <a:t> por </a:t>
                      </a:r>
                      <a:r>
                        <a:rPr lang="pt-BR" sz="900" b="1" dirty="0"/>
                        <a:t>Município</a:t>
                      </a:r>
                      <a:r>
                        <a:rPr lang="pt-BR" sz="900" dirty="0"/>
                        <a:t> e </a:t>
                      </a:r>
                      <a:r>
                        <a:rPr lang="pt-BR" sz="900" b="1" dirty="0"/>
                        <a:t>cargo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685800" rtl="0" eaLnBrk="1" fontAlgn="ctr" latinLnBrk="0" hangingPunct="1"/>
                      <a:r>
                        <a:rPr lang="pt-BR" sz="900" b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 (Fixo + Var) * </a:t>
                      </a:r>
                      <a:r>
                        <a:rPr lang="pt-BR" sz="900" b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27 (</a:t>
                      </a:r>
                      <a:r>
                        <a:rPr lang="pt-BR" sz="900" b="0" u="none" strike="noStrike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UFs</a:t>
                      </a:r>
                      <a:r>
                        <a:rPr lang="pt-BR" sz="900" b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 + 2</a:t>
                      </a:r>
                      <a:r>
                        <a:rPr lang="pt-BR" sz="900" b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(Fixo + Var) </a:t>
                      </a:r>
                      <a:r>
                        <a:rPr lang="pt-BR" sz="900" b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(BR) = 56</a:t>
                      </a:r>
                      <a:endParaRPr lang="pt-BR" sz="900" b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l" defTabSz="685800" rtl="0" eaLnBrk="1" fontAlgn="ctr" latinLnBrk="0" hangingPunct="1"/>
                      <a:r>
                        <a:rPr lang="pt-BR" sz="900" baseline="0" dirty="0">
                          <a:solidFill>
                            <a:schemeClr val="tx1"/>
                          </a:solidFill>
                        </a:rPr>
                        <a:t>1 (Var) </a:t>
                      </a:r>
                      <a:r>
                        <a:rPr lang="pt-BR" sz="900" b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* 5.570  (municípios) * 5 (presidente + gov. +dep. fed. +  dep. est. + senador) = </a:t>
                      </a:r>
                      <a:r>
                        <a:rPr lang="pt-BR" sz="900" b="1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27.850</a:t>
                      </a:r>
                      <a:r>
                        <a:rPr lang="pt-BR" sz="900" b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Aproximadamente</a:t>
                      </a:r>
                      <a:endParaRPr lang="pt-BR" sz="900" b="1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68038473"/>
                  </a:ext>
                </a:extLst>
              </a:tr>
              <a:tr h="432048">
                <a:tc>
                  <a:txBody>
                    <a:bodyPr/>
                    <a:lstStyle/>
                    <a:p>
                      <a:pPr algn="l" fontAlgn="ctr"/>
                      <a:r>
                        <a:rPr lang="pt-BR" sz="900" b="1" u="none" strike="noStrike" dirty="0">
                          <a:effectLst/>
                        </a:rPr>
                        <a:t>EA04 – Arquivo de resultado consolidado</a:t>
                      </a:r>
                      <a:endParaRPr lang="pt-BR" sz="9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731" marR="1731" marT="1731" marB="0" anchor="ctr"/>
                </a:tc>
                <a:tc>
                  <a:txBody>
                    <a:bodyPr/>
                    <a:lstStyle/>
                    <a:p>
                      <a:pPr marL="0" algn="l" defTabSz="685800" rtl="0" eaLnBrk="1" fontAlgn="ctr" latinLnBrk="0" hangingPunct="1"/>
                      <a:r>
                        <a:rPr lang="pt-BR" sz="900" b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 arquivo para </a:t>
                      </a:r>
                      <a:r>
                        <a:rPr lang="pt-BR" sz="9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BR</a:t>
                      </a:r>
                    </a:p>
                    <a:p>
                      <a:pPr marL="0" marR="0" lvl="0" indent="0" algn="l" defTabSz="6858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900" dirty="0"/>
                        <a:t>1 arquivo por </a:t>
                      </a:r>
                      <a:r>
                        <a:rPr lang="pt-BR" sz="900" b="1" dirty="0"/>
                        <a:t>UF</a:t>
                      </a:r>
                      <a:r>
                        <a:rPr lang="pt-BR" sz="900" dirty="0"/>
                        <a:t> e </a:t>
                      </a:r>
                      <a:r>
                        <a:rPr lang="pt-BR" sz="900" b="1" dirty="0"/>
                        <a:t>cargo</a:t>
                      </a:r>
                      <a:endParaRPr lang="pt-BR" sz="900" b="1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685800" rtl="0" eaLnBrk="1" fontAlgn="ctr" latinLnBrk="0" hangingPunct="1"/>
                      <a:r>
                        <a:rPr lang="pt-BR" sz="900" b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 * </a:t>
                      </a:r>
                      <a:r>
                        <a:rPr lang="pt-BR" sz="900" b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pt-BR" sz="900" b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27 (</a:t>
                      </a:r>
                      <a:r>
                        <a:rPr lang="pt-BR" sz="900" b="0" u="none" strike="noStrike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UFs</a:t>
                      </a:r>
                      <a:r>
                        <a:rPr lang="pt-BR" sz="900" b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 * </a:t>
                      </a:r>
                      <a:r>
                        <a:rPr lang="pt-BR" sz="900" b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5 (presidente + </a:t>
                      </a:r>
                      <a:r>
                        <a:rPr lang="pt-BR" sz="900" b="0" u="none" strike="noStrike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gov</a:t>
                      </a:r>
                      <a:r>
                        <a:rPr lang="pt-BR" sz="900" b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+</a:t>
                      </a:r>
                      <a:r>
                        <a:rPr lang="pt-BR" sz="900" b="0" u="none" strike="noStrike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dep</a:t>
                      </a:r>
                      <a:r>
                        <a:rPr lang="pt-BR" sz="900" b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federal +  </a:t>
                      </a:r>
                      <a:r>
                        <a:rPr lang="pt-BR" sz="900" b="0" u="none" strike="noStrike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dep</a:t>
                      </a:r>
                      <a:r>
                        <a:rPr lang="pt-BR" sz="900" b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pt-BR" sz="900" b="0" u="none" strike="noStrike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estadual+senador</a:t>
                      </a:r>
                      <a:r>
                        <a:rPr lang="pt-BR" sz="900" b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 </a:t>
                      </a:r>
                      <a:r>
                        <a:rPr lang="pt-BR" sz="900" b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+ 1 (BR) </a:t>
                      </a:r>
                      <a:r>
                        <a:rPr lang="pt-BR" sz="900" b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pt-BR" sz="900" b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= </a:t>
                      </a:r>
                      <a:r>
                        <a:rPr lang="pt-BR" sz="9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136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96948218"/>
                  </a:ext>
                </a:extLst>
              </a:tr>
              <a:tr h="336516">
                <a:tc>
                  <a:txBody>
                    <a:bodyPr/>
                    <a:lstStyle/>
                    <a:p>
                      <a:pPr algn="l" fontAlgn="ctr"/>
                      <a:r>
                        <a:rPr lang="pt-BR" sz="900" b="1" u="none" strike="noStrike" dirty="0">
                          <a:effectLst/>
                        </a:rPr>
                        <a:t>EA10 – Arquivo de resultado de eleitos</a:t>
                      </a:r>
                      <a:endParaRPr lang="pt-BR" sz="9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731" marR="1731" marT="1731" marB="0" anchor="ctr"/>
                </a:tc>
                <a:tc>
                  <a:txBody>
                    <a:bodyPr/>
                    <a:lstStyle/>
                    <a:p>
                      <a:pPr marL="0" algn="l" defTabSz="685800" rtl="0" eaLnBrk="1" fontAlgn="ctr" latinLnBrk="0" hangingPunct="1"/>
                      <a:r>
                        <a:rPr lang="pt-BR" sz="900" b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 para cada </a:t>
                      </a:r>
                      <a:r>
                        <a:rPr lang="pt-BR" sz="9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cargo  (</a:t>
                      </a:r>
                      <a:r>
                        <a:rPr lang="pt-BR" sz="900" dirty="0"/>
                        <a:t>Governador, Senador e Deputado Federal</a:t>
                      </a:r>
                      <a:r>
                        <a:rPr lang="pt-BR" sz="9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685800" rtl="0" eaLnBrk="1" fontAlgn="ctr" latinLnBrk="0" hangingPunct="1"/>
                      <a:r>
                        <a:rPr lang="pt-BR" sz="900" b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 * 3 (</a:t>
                      </a:r>
                      <a:r>
                        <a:rPr lang="pt-BR" sz="900" dirty="0"/>
                        <a:t>Governador, Senador e Deputado Federal</a:t>
                      </a:r>
                      <a:r>
                        <a:rPr lang="pt-BR" sz="900" b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 = </a:t>
                      </a:r>
                      <a:r>
                        <a:rPr lang="pt-BR" sz="9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0648220"/>
                  </a:ext>
                </a:extLst>
              </a:tr>
              <a:tr h="480175">
                <a:tc>
                  <a:txBody>
                    <a:bodyPr/>
                    <a:lstStyle/>
                    <a:p>
                      <a:pPr algn="l" fontAlgn="ctr"/>
                      <a:r>
                        <a:rPr lang="pt-BR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EA14 – Arquivo de  acompanhamento  Brasil</a:t>
                      </a:r>
                    </a:p>
                    <a:p>
                      <a:pPr algn="l" fontAlgn="ctr"/>
                      <a:r>
                        <a:rPr lang="pt-BR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EA15 – Arquivo de  acompanhamento  UF</a:t>
                      </a:r>
                    </a:p>
                  </a:txBody>
                  <a:tcPr marL="1731" marR="1731" marT="1731" marB="0" anchor="ctr"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900" dirty="0"/>
                        <a:t>1 arquivo para </a:t>
                      </a:r>
                      <a:r>
                        <a:rPr lang="pt-BR" sz="900" b="1" dirty="0"/>
                        <a:t>BR</a:t>
                      </a:r>
                    </a:p>
                    <a:p>
                      <a:pPr marL="0" marR="0" lvl="0" indent="0" algn="l" defTabSz="6858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900" dirty="0"/>
                        <a:t>1 arquivo por </a:t>
                      </a:r>
                      <a:r>
                        <a:rPr lang="pt-BR" sz="900" b="1" dirty="0"/>
                        <a:t>UF</a:t>
                      </a:r>
                      <a:r>
                        <a:rPr lang="pt-BR" sz="900" dirty="0"/>
                        <a:t> </a:t>
                      </a:r>
                      <a:endParaRPr lang="pt-BR" sz="900" b="1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900" b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 * 27 (</a:t>
                      </a:r>
                      <a:r>
                        <a:rPr lang="pt-BR" sz="900" b="0" u="none" strike="noStrike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UFs</a:t>
                      </a:r>
                      <a:r>
                        <a:rPr lang="pt-BR" sz="900" b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 + 1 (BR) = </a:t>
                      </a:r>
                      <a:r>
                        <a:rPr lang="pt-BR" sz="9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77732734"/>
                  </a:ext>
                </a:extLst>
              </a:tr>
              <a:tr h="347464">
                <a:tc>
                  <a:txBody>
                    <a:bodyPr/>
                    <a:lstStyle/>
                    <a:p>
                      <a:pPr algn="l" fontAlgn="ctr"/>
                      <a:r>
                        <a:rPr lang="pt-BR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Arquivo  de  assinatura (.</a:t>
                      </a:r>
                      <a:r>
                        <a:rPr lang="pt-BR" sz="9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sig</a:t>
                      </a:r>
                      <a:r>
                        <a:rPr lang="pt-BR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) </a:t>
                      </a:r>
                    </a:p>
                  </a:txBody>
                  <a:tcPr marL="1731" marR="1731" marT="1731" marB="0" anchor="ctr"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9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 para cada arquivo </a:t>
                      </a:r>
                      <a:r>
                        <a:rPr lang="pt-BR" sz="900" kern="120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json</a:t>
                      </a:r>
                      <a:r>
                        <a:rPr lang="pt-BR" sz="9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exceto arquivo de configuração de eleição e arquivo de índice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9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28.104 (JSON)  - 1 (ele-</a:t>
                      </a:r>
                      <a:r>
                        <a:rPr lang="pt-BR" sz="900" kern="120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c.json</a:t>
                      </a:r>
                      <a:r>
                        <a:rPr lang="pt-BR" sz="9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)  - 28 (</a:t>
                      </a:r>
                      <a:r>
                        <a:rPr lang="pt-BR" sz="900" kern="120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i.json</a:t>
                      </a:r>
                      <a:r>
                        <a:rPr lang="pt-BR" sz="9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) = </a:t>
                      </a:r>
                      <a:r>
                        <a:rPr lang="pt-BR" sz="9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28.075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23810742"/>
                  </a:ext>
                </a:extLst>
              </a:tr>
              <a:tr h="216602">
                <a:tc>
                  <a:txBody>
                    <a:bodyPr/>
                    <a:lstStyle/>
                    <a:p>
                      <a:pPr algn="l" fontAlgn="ctr"/>
                      <a:r>
                        <a:rPr lang="pt-BR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Arquivos de certificados digitais (*.</a:t>
                      </a:r>
                      <a:r>
                        <a:rPr lang="pt-BR" sz="9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cer</a:t>
                      </a:r>
                      <a:r>
                        <a:rPr lang="pt-BR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)</a:t>
                      </a:r>
                    </a:p>
                  </a:txBody>
                  <a:tcPr marL="1731" marR="1731" marT="1731" marB="0" anchor="ctr"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9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 arquivo por eleição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9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98090125"/>
                  </a:ext>
                </a:extLst>
              </a:tr>
              <a:tr h="195193">
                <a:tc>
                  <a:txBody>
                    <a:bodyPr/>
                    <a:lstStyle/>
                    <a:p>
                      <a:pPr algn="l" fontAlgn="ctr"/>
                      <a:endParaRPr lang="pt-BR" sz="9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731" marR="1731" marT="1731" marB="0" anchor="ctr"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900" kern="1200" dirty="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9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TOTAL: 28.076, aproximadamente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5223585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6297041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m 8" descr="template_eleicoes-2022_miolo.jpg">
            <a:extLst>
              <a:ext uri="{FF2B5EF4-FFF2-40B4-BE49-F238E27FC236}">
                <a16:creationId xmlns:a16="http://schemas.microsoft.com/office/drawing/2014/main" id="{554C99C7-9135-0687-0F7D-08BDBB684E17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39840" y="1075215"/>
            <a:ext cx="8333796" cy="750760"/>
          </a:xfrm>
        </p:spPr>
        <p:txBody>
          <a:bodyPr anchor="t">
            <a:normAutofit/>
          </a:bodyPr>
          <a:lstStyle/>
          <a:p>
            <a:r>
              <a:rPr lang="pt-BR" dirty="0"/>
              <a:t>Regras de consumo dos Arquivos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39841" y="1978271"/>
            <a:ext cx="7709694" cy="3126413"/>
          </a:xfrm>
        </p:spPr>
        <p:txBody>
          <a:bodyPr anchor="t">
            <a:noAutofit/>
          </a:bodyPr>
          <a:lstStyle/>
          <a:p>
            <a:pPr lvl="1" algn="just"/>
            <a:r>
              <a:rPr lang="pt-BR" dirty="0"/>
              <a:t>Os arquivos </a:t>
            </a:r>
            <a:r>
              <a:rPr lang="pt-BR" b="1" dirty="0"/>
              <a:t>estarão disponíveis</a:t>
            </a:r>
            <a:r>
              <a:rPr lang="pt-BR" dirty="0"/>
              <a:t> pela Internet no Data Center / CDN;</a:t>
            </a:r>
          </a:p>
          <a:p>
            <a:pPr lvl="1" algn="just"/>
            <a:r>
              <a:rPr lang="pt-BR" dirty="0"/>
              <a:t>O </a:t>
            </a:r>
            <a:r>
              <a:rPr lang="pt-BR" b="1" dirty="0"/>
              <a:t>caminho e o nome</a:t>
            </a:r>
            <a:r>
              <a:rPr lang="pt-BR" dirty="0"/>
              <a:t> do arquivo obedecem a uma </a:t>
            </a:r>
            <a:r>
              <a:rPr lang="pt-BR" b="1" dirty="0"/>
              <a:t>padronização</a:t>
            </a:r>
            <a:r>
              <a:rPr lang="pt-BR" dirty="0"/>
              <a:t> que está detalhada em </a:t>
            </a:r>
            <a:r>
              <a:rPr lang="pt-BR" b="1" dirty="0"/>
              <a:t>manuais próprios</a:t>
            </a:r>
            <a:r>
              <a:rPr lang="pt-BR" dirty="0"/>
              <a:t>, nos </a:t>
            </a:r>
            <a:r>
              <a:rPr lang="pt-BR" b="1" dirty="0"/>
              <a:t>sítios</a:t>
            </a:r>
            <a:r>
              <a:rPr lang="pt-BR" dirty="0"/>
              <a:t> para os interessados em divulgar os resultados no site do TSE; </a:t>
            </a:r>
          </a:p>
          <a:p>
            <a:pPr lvl="1" algn="just"/>
            <a:r>
              <a:rPr lang="pt-BR" dirty="0"/>
              <a:t>Deve-se </a:t>
            </a:r>
            <a:r>
              <a:rPr lang="pt-BR" b="1" dirty="0"/>
              <a:t>baixar todos os arquivos uma única vez</a:t>
            </a:r>
            <a:r>
              <a:rPr lang="pt-BR" dirty="0"/>
              <a:t>, a partir daí baixam-se apenas os arquivos que foram atualizados. Há um índice (</a:t>
            </a:r>
            <a:r>
              <a:rPr lang="pt-BR" b="1" dirty="0"/>
              <a:t>arquivo de índice</a:t>
            </a:r>
            <a:r>
              <a:rPr lang="pt-BR" dirty="0"/>
              <a:t>) por meio do qual é possível conhecer as atualizações.</a:t>
            </a:r>
          </a:p>
          <a:p>
            <a:pPr lvl="1"/>
            <a:r>
              <a:rPr lang="pt-BR" b="1" dirty="0"/>
              <a:t>Não é possível listar os arquivos</a:t>
            </a:r>
            <a:endParaRPr lang="pt-B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Imagem 9" descr="template_eleicoes-2022_miolo.jpg">
            <a:extLst>
              <a:ext uri="{FF2B5EF4-FFF2-40B4-BE49-F238E27FC236}">
                <a16:creationId xmlns:a16="http://schemas.microsoft.com/office/drawing/2014/main" id="{A21DFFF7-9ACF-7A37-586C-23F9E1A113B4}"/>
              </a:ext>
            </a:extLst>
          </p:cNvPr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9144000" cy="7605464"/>
          </a:xfrm>
          <a:prstGeom prst="rect">
            <a:avLst/>
          </a:prstGeom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205577" y="1639814"/>
            <a:ext cx="6858000" cy="2125688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pt-BR" sz="39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Secretaria de Tecnologia</a:t>
            </a:r>
            <a:br>
              <a:rPr lang="pt-BR" sz="3900" dirty="0"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pt-BR" sz="39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da Informação - STI</a:t>
            </a:r>
            <a:br>
              <a:rPr lang="pt-BR" sz="3900" dirty="0"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br>
              <a:rPr lang="pt-BR" sz="3900" dirty="0"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pt-BR" sz="22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Seção de Totalização e Divulgação de Resultados - SETOT</a:t>
            </a:r>
            <a:br>
              <a:rPr lang="pt-BR" sz="2200" dirty="0"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pt-BR" sz="22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Coordenadoria de Sistemas Eleitorais - CSELE</a:t>
            </a:r>
            <a:endParaRPr lang="pt-BR" sz="3900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142999" y="3861048"/>
            <a:ext cx="6858000" cy="2022721"/>
          </a:xfrm>
        </p:spPr>
        <p:txBody>
          <a:bodyPr>
            <a:normAutofit fontScale="92500" lnSpcReduction="20000"/>
          </a:bodyPr>
          <a:lstStyle/>
          <a:p>
            <a:r>
              <a:rPr lang="pt-BR" dirty="0"/>
              <a:t>Divulgação de Resultado das Eleições 2022</a:t>
            </a:r>
          </a:p>
          <a:p>
            <a:endParaRPr lang="pt-BR" dirty="0"/>
          </a:p>
          <a:p>
            <a:r>
              <a:rPr lang="pt-BR" dirty="0"/>
              <a:t>Audiência Técnica – Definições sobre</a:t>
            </a:r>
            <a:r>
              <a:rPr lang="pt-BR" b="1" dirty="0"/>
              <a:t> o modelo de distribuição </a:t>
            </a:r>
            <a:r>
              <a:rPr lang="pt-BR" dirty="0"/>
              <a:t>e</a:t>
            </a:r>
            <a:r>
              <a:rPr lang="pt-BR" b="1" dirty="0"/>
              <a:t> padrões tecnológicos</a:t>
            </a:r>
            <a:r>
              <a:rPr lang="pt-BR" dirty="0"/>
              <a:t> e de </a:t>
            </a:r>
            <a:r>
              <a:rPr lang="pt-BR" b="1" dirty="0"/>
              <a:t>segurança </a:t>
            </a:r>
            <a:r>
              <a:rPr lang="pt-BR" dirty="0"/>
              <a:t>para a divulgação dos resultados das eleições</a:t>
            </a:r>
            <a:endParaRPr lang="pt-BR" b="1" dirty="0"/>
          </a:p>
          <a:p>
            <a:r>
              <a:rPr lang="pt-BR" b="1" dirty="0"/>
              <a:t>Julho/2022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m 8" descr="template_eleicoes-2022_miolo.jpg">
            <a:extLst>
              <a:ext uri="{FF2B5EF4-FFF2-40B4-BE49-F238E27FC236}">
                <a16:creationId xmlns:a16="http://schemas.microsoft.com/office/drawing/2014/main" id="{6A0EC45B-B265-0AE5-F148-4AD4E29A0352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06555" y="1164328"/>
            <a:ext cx="7474777" cy="662534"/>
          </a:xfrm>
        </p:spPr>
        <p:txBody>
          <a:bodyPr anchor="t">
            <a:noAutofit/>
          </a:bodyPr>
          <a:lstStyle/>
          <a:p>
            <a:pPr algn="ctr"/>
            <a:r>
              <a:rPr lang="pt-BR" sz="3200" dirty="0"/>
              <a:t>Arquivo de índice</a:t>
            </a:r>
          </a:p>
        </p:txBody>
      </p:sp>
      <p:graphicFrame>
        <p:nvGraphicFramePr>
          <p:cNvPr id="15" name="Espaço Reservado para Conteúdo 3">
            <a:extLst>
              <a:ext uri="{FF2B5EF4-FFF2-40B4-BE49-F238E27FC236}">
                <a16:creationId xmlns:a16="http://schemas.microsoft.com/office/drawing/2014/main" id="{5D07529F-9798-A74F-94E1-134F1DF5CDE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13548751"/>
              </p:ext>
            </p:extLst>
          </p:nvPr>
        </p:nvGraphicFramePr>
        <p:xfrm>
          <a:off x="1547663" y="2348881"/>
          <a:ext cx="5832649" cy="268225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m 8" descr="template_eleicoes-2022_miolo.jpg">
            <a:extLst>
              <a:ext uri="{FF2B5EF4-FFF2-40B4-BE49-F238E27FC236}">
                <a16:creationId xmlns:a16="http://schemas.microsoft.com/office/drawing/2014/main" id="{60DA77BA-B676-27F9-71C5-D012C6CFB01B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39841" y="836712"/>
            <a:ext cx="7676575" cy="1008112"/>
          </a:xfrm>
        </p:spPr>
        <p:txBody>
          <a:bodyPr anchor="t">
            <a:noAutofit/>
          </a:bodyPr>
          <a:lstStyle/>
          <a:p>
            <a:pPr algn="ctr"/>
            <a:r>
              <a:rPr lang="pt-BR" sz="3200" dirty="0"/>
              <a:t>Arquivo de configuração </a:t>
            </a:r>
            <a:br>
              <a:rPr lang="pt-BR" sz="3200" dirty="0"/>
            </a:br>
            <a:r>
              <a:rPr lang="pt-BR" sz="3200" dirty="0"/>
              <a:t>de eleição</a:t>
            </a:r>
          </a:p>
        </p:txBody>
      </p:sp>
      <p:graphicFrame>
        <p:nvGraphicFramePr>
          <p:cNvPr id="15" name="Espaço Reservado para Conteúdo 3">
            <a:extLst>
              <a:ext uri="{FF2B5EF4-FFF2-40B4-BE49-F238E27FC236}">
                <a16:creationId xmlns:a16="http://schemas.microsoft.com/office/drawing/2014/main" id="{5D07529F-9798-A74F-94E1-134F1DF5CDE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61026975"/>
              </p:ext>
            </p:extLst>
          </p:nvPr>
        </p:nvGraphicFramePr>
        <p:xfrm>
          <a:off x="639841" y="1932937"/>
          <a:ext cx="7786466" cy="452039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40962656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m 8" descr="template_eleicoes-2022_miolo.jpg">
            <a:extLst>
              <a:ext uri="{FF2B5EF4-FFF2-40B4-BE49-F238E27FC236}">
                <a16:creationId xmlns:a16="http://schemas.microsoft.com/office/drawing/2014/main" id="{0BB979E6-381F-A9AE-55CF-78A7454B91B5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83568" y="836712"/>
            <a:ext cx="7474777" cy="1008112"/>
          </a:xfrm>
        </p:spPr>
        <p:txBody>
          <a:bodyPr anchor="t">
            <a:noAutofit/>
          </a:bodyPr>
          <a:lstStyle/>
          <a:p>
            <a:pPr algn="ctr"/>
            <a:r>
              <a:rPr lang="pt-BR" sz="3200" dirty="0"/>
              <a:t>Arquivo de configuração </a:t>
            </a:r>
            <a:br>
              <a:rPr lang="pt-BR" sz="3200" dirty="0"/>
            </a:br>
            <a:r>
              <a:rPr lang="pt-BR" sz="3200" dirty="0"/>
              <a:t>de municípios</a:t>
            </a:r>
          </a:p>
        </p:txBody>
      </p:sp>
      <p:graphicFrame>
        <p:nvGraphicFramePr>
          <p:cNvPr id="15" name="Espaço Reservado para Conteúdo 3">
            <a:extLst>
              <a:ext uri="{FF2B5EF4-FFF2-40B4-BE49-F238E27FC236}">
                <a16:creationId xmlns:a16="http://schemas.microsoft.com/office/drawing/2014/main" id="{5D07529F-9798-A74F-94E1-134F1DF5CDE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77576439"/>
              </p:ext>
            </p:extLst>
          </p:nvPr>
        </p:nvGraphicFramePr>
        <p:xfrm>
          <a:off x="717691" y="2130014"/>
          <a:ext cx="7708615" cy="417930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12240152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m 8" descr="template_eleicoes-2022_miolo.jpg">
            <a:extLst>
              <a:ext uri="{FF2B5EF4-FFF2-40B4-BE49-F238E27FC236}">
                <a16:creationId xmlns:a16="http://schemas.microsoft.com/office/drawing/2014/main" id="{BF5B2252-99C4-5EE6-2ACD-86AEFBE66A9F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41092" y="692696"/>
            <a:ext cx="7474777" cy="662534"/>
          </a:xfrm>
        </p:spPr>
        <p:txBody>
          <a:bodyPr anchor="t">
            <a:noAutofit/>
          </a:bodyPr>
          <a:lstStyle/>
          <a:p>
            <a:pPr algn="ctr"/>
            <a:r>
              <a:rPr lang="pt-BR" sz="3200" dirty="0"/>
              <a:t>Arquivo de dados fixos</a:t>
            </a:r>
          </a:p>
        </p:txBody>
      </p:sp>
      <p:graphicFrame>
        <p:nvGraphicFramePr>
          <p:cNvPr id="15" name="Espaço Reservado para Conteúdo 3">
            <a:extLst>
              <a:ext uri="{FF2B5EF4-FFF2-40B4-BE49-F238E27FC236}">
                <a16:creationId xmlns:a16="http://schemas.microsoft.com/office/drawing/2014/main" id="{5D07529F-9798-A74F-94E1-134F1DF5CDE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03635731"/>
              </p:ext>
            </p:extLst>
          </p:nvPr>
        </p:nvGraphicFramePr>
        <p:xfrm>
          <a:off x="829949" y="1196752"/>
          <a:ext cx="7953152" cy="54612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81153365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m 8" descr="template_eleicoes-2022_miolo.jpg">
            <a:extLst>
              <a:ext uri="{FF2B5EF4-FFF2-40B4-BE49-F238E27FC236}">
                <a16:creationId xmlns:a16="http://schemas.microsoft.com/office/drawing/2014/main" id="{2E54300A-1BFF-A24B-B432-6FA58DD93F2A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71600" y="704229"/>
            <a:ext cx="7474777" cy="662534"/>
          </a:xfrm>
        </p:spPr>
        <p:txBody>
          <a:bodyPr anchor="t">
            <a:noAutofit/>
          </a:bodyPr>
          <a:lstStyle/>
          <a:p>
            <a:pPr algn="ctr"/>
            <a:r>
              <a:rPr lang="pt-BR" sz="3200" dirty="0"/>
              <a:t>Arquivo de dados variáveis</a:t>
            </a:r>
          </a:p>
        </p:txBody>
      </p:sp>
      <p:graphicFrame>
        <p:nvGraphicFramePr>
          <p:cNvPr id="13" name="Espaço Reservado para Conteúdo 3">
            <a:extLst>
              <a:ext uri="{FF2B5EF4-FFF2-40B4-BE49-F238E27FC236}">
                <a16:creationId xmlns:a16="http://schemas.microsoft.com/office/drawing/2014/main" id="{660D86CC-05D6-2544-8391-975B0F79A97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56809100"/>
              </p:ext>
            </p:extLst>
          </p:nvPr>
        </p:nvGraphicFramePr>
        <p:xfrm>
          <a:off x="829949" y="1152128"/>
          <a:ext cx="7933184" cy="55892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0421472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m 8" descr="template_eleicoes-2022_miolo.jpg">
            <a:extLst>
              <a:ext uri="{FF2B5EF4-FFF2-40B4-BE49-F238E27FC236}">
                <a16:creationId xmlns:a16="http://schemas.microsoft.com/office/drawing/2014/main" id="{C032EAD8-8346-23AB-09B8-DB9DE9CF9337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29948" y="850459"/>
            <a:ext cx="7474777" cy="662534"/>
          </a:xfrm>
        </p:spPr>
        <p:txBody>
          <a:bodyPr anchor="t">
            <a:noAutofit/>
          </a:bodyPr>
          <a:lstStyle/>
          <a:p>
            <a:pPr algn="ctr"/>
            <a:r>
              <a:rPr lang="pt-BR" sz="2800" dirty="0"/>
              <a:t>Arquivo de resultado consolidado</a:t>
            </a:r>
          </a:p>
        </p:txBody>
      </p:sp>
      <p:graphicFrame>
        <p:nvGraphicFramePr>
          <p:cNvPr id="13" name="Espaço Reservado para Conteúdo 3">
            <a:extLst>
              <a:ext uri="{FF2B5EF4-FFF2-40B4-BE49-F238E27FC236}">
                <a16:creationId xmlns:a16="http://schemas.microsoft.com/office/drawing/2014/main" id="{660D86CC-05D6-2544-8391-975B0F79A97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27938669"/>
              </p:ext>
            </p:extLst>
          </p:nvPr>
        </p:nvGraphicFramePr>
        <p:xfrm>
          <a:off x="829948" y="1412776"/>
          <a:ext cx="7938493" cy="530038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67036058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m 8" descr="template_eleicoes-2022_miolo.jpg">
            <a:extLst>
              <a:ext uri="{FF2B5EF4-FFF2-40B4-BE49-F238E27FC236}">
                <a16:creationId xmlns:a16="http://schemas.microsoft.com/office/drawing/2014/main" id="{C7725E1C-90BB-2559-2043-7EB48ED7DCEC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4611" y="725532"/>
            <a:ext cx="7474777" cy="1025228"/>
          </a:xfrm>
        </p:spPr>
        <p:txBody>
          <a:bodyPr anchor="t">
            <a:noAutofit/>
          </a:bodyPr>
          <a:lstStyle/>
          <a:p>
            <a:pPr algn="ctr"/>
            <a:r>
              <a:rPr lang="pt-BR" sz="3200" dirty="0"/>
              <a:t>Arquivo de resultados </a:t>
            </a:r>
            <a:br>
              <a:rPr lang="pt-BR" sz="3200" dirty="0"/>
            </a:br>
            <a:r>
              <a:rPr lang="pt-BR" sz="3200" dirty="0"/>
              <a:t>de eleitos</a:t>
            </a:r>
          </a:p>
        </p:txBody>
      </p:sp>
      <p:graphicFrame>
        <p:nvGraphicFramePr>
          <p:cNvPr id="13" name="Espaço Reservado para Conteúdo 3">
            <a:extLst>
              <a:ext uri="{FF2B5EF4-FFF2-40B4-BE49-F238E27FC236}">
                <a16:creationId xmlns:a16="http://schemas.microsoft.com/office/drawing/2014/main" id="{660D86CC-05D6-2544-8391-975B0F79A97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26046483"/>
              </p:ext>
            </p:extLst>
          </p:nvPr>
        </p:nvGraphicFramePr>
        <p:xfrm>
          <a:off x="902392" y="1714818"/>
          <a:ext cx="7342451" cy="466651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40433483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m 8" descr="template_eleicoes-2022_miolo.jpg">
            <a:extLst>
              <a:ext uri="{FF2B5EF4-FFF2-40B4-BE49-F238E27FC236}">
                <a16:creationId xmlns:a16="http://schemas.microsoft.com/office/drawing/2014/main" id="{858537ED-76A9-6C0C-3843-89FCE3EACA1A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-22694" y="0"/>
            <a:ext cx="9144000" cy="6858000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39552" y="948142"/>
            <a:ext cx="7387313" cy="640080"/>
          </a:xfrm>
        </p:spPr>
        <p:txBody>
          <a:bodyPr anchor="t">
            <a:normAutofit/>
          </a:bodyPr>
          <a:lstStyle/>
          <a:p>
            <a:pPr algn="ctr"/>
            <a:r>
              <a:rPr lang="pt-BR" sz="3600" dirty="0"/>
              <a:t>Detalhamento dos arquivos e manual</a:t>
            </a:r>
          </a:p>
        </p:txBody>
      </p:sp>
      <p:graphicFrame>
        <p:nvGraphicFramePr>
          <p:cNvPr id="5" name="Tabela 6">
            <a:extLst>
              <a:ext uri="{FF2B5EF4-FFF2-40B4-BE49-F238E27FC236}">
                <a16:creationId xmlns:a16="http://schemas.microsoft.com/office/drawing/2014/main" id="{9D8A4DCB-C336-BC48-7E3D-3142FAB5E96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18903531"/>
              </p:ext>
            </p:extLst>
          </p:nvPr>
        </p:nvGraphicFramePr>
        <p:xfrm>
          <a:off x="1524000" y="1844824"/>
          <a:ext cx="6096000" cy="4079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96000">
                  <a:extLst>
                    <a:ext uri="{9D8B030D-6E8A-4147-A177-3AD203B41FA5}">
                      <a16:colId xmlns:a16="http://schemas.microsoft.com/office/drawing/2014/main" val="147376677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pt-BR" dirty="0"/>
                        <a:t>Documentos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4827408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600" b="0" u="none" strike="noStrike" dirty="0">
                          <a:effectLst/>
                          <a:latin typeface="+mn-lt"/>
                          <a:hlinkClick r:id="rId3"/>
                        </a:rPr>
                        <a:t>EA01 – Arquivo de resultado de dados fixos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214609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600" b="0" u="none" strike="noStrike" dirty="0">
                          <a:effectLst/>
                          <a:latin typeface="+mn-lt"/>
                          <a:hlinkClick r:id="rId4"/>
                        </a:rPr>
                        <a:t>EA02 – Arquivo de resultado de dados variáveis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891600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600" b="0" u="none" strike="noStrike" dirty="0">
                          <a:effectLst/>
                          <a:latin typeface="+mn-lt"/>
                          <a:hlinkClick r:id="rId5"/>
                        </a:rPr>
                        <a:t>EA04 – Arquivo de resultado consolidado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5185981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600" b="0" u="none" strike="noStrike" dirty="0">
                          <a:effectLst/>
                          <a:latin typeface="+mn-lt"/>
                          <a:hlinkClick r:id="rId6"/>
                        </a:rPr>
                        <a:t>EA09 – Arquivo de índice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3146277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600" b="0" u="none" strike="noStrike" dirty="0">
                          <a:effectLst/>
                          <a:latin typeface="+mn-lt"/>
                          <a:hlinkClick r:id="rId7"/>
                        </a:rPr>
                        <a:t>EA10 – Arquivo de resultado de eleitos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656684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600" b="0" u="none" strike="noStrike" dirty="0">
                          <a:effectLst/>
                          <a:latin typeface="+mn-lt"/>
                          <a:hlinkClick r:id="rId8"/>
                        </a:rPr>
                        <a:t>EA11 – Arquivo de configuração de eleições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710126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600" b="0" u="none" strike="noStrike" dirty="0">
                          <a:effectLst/>
                          <a:latin typeface="+mn-lt"/>
                          <a:hlinkClick r:id="rId9"/>
                        </a:rPr>
                        <a:t>EA12 – Arquivo de configuração de municípios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238951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600" b="0" i="0" u="sng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10"/>
                        </a:rPr>
                        <a:t>EA14 - Arquivo de acompanhamento Brasil</a:t>
                      </a:r>
                      <a:endParaRPr lang="pt-BR" sz="1600" b="0" i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4491002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6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11"/>
                        </a:rPr>
                        <a:t>EA15 - Arquivo de acompanhamento UF</a:t>
                      </a:r>
                      <a:endParaRPr lang="pt-BR" sz="1600" b="0" i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1259063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hlinkClick r:id="rId12"/>
                        </a:rPr>
                        <a:t>Manual de instruções para download dos arquivos da </a:t>
                      </a:r>
                      <a:r>
                        <a:rPr lang="pt-BR" sz="1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hlinkClick r:id="rId12"/>
                        </a:rPr>
                        <a:t>Divulgação</a:t>
                      </a:r>
                      <a:endParaRPr lang="pt-BR" sz="1600" b="0" i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2429373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5822562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m 8" descr="template_eleicoes-2022_miolo.jpg">
            <a:extLst>
              <a:ext uri="{FF2B5EF4-FFF2-40B4-BE49-F238E27FC236}">
                <a16:creationId xmlns:a16="http://schemas.microsoft.com/office/drawing/2014/main" id="{9C3C7170-32F1-C994-9765-B066DEE618A1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542" y="0"/>
            <a:ext cx="9144000" cy="6858000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62222" y="1238081"/>
            <a:ext cx="7387313" cy="750760"/>
          </a:xfrm>
        </p:spPr>
        <p:txBody>
          <a:bodyPr anchor="t">
            <a:normAutofit/>
          </a:bodyPr>
          <a:lstStyle/>
          <a:p>
            <a:r>
              <a:rPr lang="pt-BR" sz="4700" dirty="0"/>
              <a:t>Simulados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962221" y="2072516"/>
            <a:ext cx="7387313" cy="3032168"/>
          </a:xfrm>
        </p:spPr>
        <p:txBody>
          <a:bodyPr anchor="t">
            <a:normAutofit/>
          </a:bodyPr>
          <a:lstStyle/>
          <a:p>
            <a:r>
              <a:rPr lang="pt-BR" sz="1700" dirty="0"/>
              <a:t>Instruções gerais:</a:t>
            </a:r>
          </a:p>
          <a:p>
            <a:pPr lvl="1"/>
            <a:r>
              <a:rPr lang="pt-BR" sz="1700" dirty="0"/>
              <a:t>URL de teste: </a:t>
            </a:r>
            <a:r>
              <a:rPr lang="pt-BR" sz="1700" dirty="0">
                <a:hlinkClick r:id="rId3"/>
              </a:rPr>
              <a:t>http://resultados-sim.tse.jus.br</a:t>
            </a:r>
            <a:endParaRPr lang="pt-BR" sz="1700" dirty="0"/>
          </a:p>
          <a:p>
            <a:pPr lvl="1"/>
            <a:r>
              <a:rPr lang="pt-BR" sz="1700" dirty="0"/>
              <a:t>Código da eleição: a ser informado no site.</a:t>
            </a:r>
          </a:p>
          <a:p>
            <a:pPr lvl="1"/>
            <a:r>
              <a:rPr lang="pt-BR" sz="1700" dirty="0"/>
              <a:t>Serão gerados arquivos de simulado apenas de eleição de primeiro turno.</a:t>
            </a:r>
          </a:p>
          <a:p>
            <a:pPr lvl="1"/>
            <a:r>
              <a:rPr lang="pt-BR" sz="1700" dirty="0"/>
              <a:t>A abrangência das </a:t>
            </a:r>
            <a:r>
              <a:rPr lang="pt-BR" sz="1700" dirty="0" err="1"/>
              <a:t>UFs</a:t>
            </a:r>
            <a:r>
              <a:rPr lang="pt-BR" sz="1700" dirty="0"/>
              <a:t> participantes do teste será informada no site. </a:t>
            </a:r>
          </a:p>
          <a:p>
            <a:pPr lvl="1"/>
            <a:r>
              <a:rPr lang="pt-BR" sz="1700" dirty="0"/>
              <a:t>Será simulado o recebimento e totalização de 100% das seções incluindo totalização final.</a:t>
            </a:r>
          </a:p>
          <a:p>
            <a:r>
              <a:rPr lang="pt-BR" sz="1700" dirty="0"/>
              <a:t>Calendário</a:t>
            </a:r>
          </a:p>
          <a:p>
            <a:pPr lvl="1"/>
            <a:r>
              <a:rPr lang="pt-BR" sz="1700" b="1" dirty="0"/>
              <a:t>A agenda de testes será divulgada no site do TSE</a:t>
            </a:r>
            <a:r>
              <a:rPr lang="pt-BR" sz="1700" b="1"/>
              <a:t>. </a:t>
            </a:r>
            <a:endParaRPr lang="pt-BR" sz="1700" dirty="0"/>
          </a:p>
          <a:p>
            <a:endParaRPr lang="pt-BR" sz="1700" dirty="0"/>
          </a:p>
        </p:txBody>
      </p:sp>
    </p:spTree>
    <p:extLst>
      <p:ext uri="{BB962C8B-B14F-4D97-AF65-F5344CB8AC3E}">
        <p14:creationId xmlns:p14="http://schemas.microsoft.com/office/powerpoint/2010/main" val="53141175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m 8" descr="template_eleicoes-2022_miolo.jpg">
            <a:extLst>
              <a:ext uri="{FF2B5EF4-FFF2-40B4-BE49-F238E27FC236}">
                <a16:creationId xmlns:a16="http://schemas.microsoft.com/office/drawing/2014/main" id="{EBC8A254-7DE6-D5D9-FB70-B341F806E618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78342" y="953188"/>
            <a:ext cx="7387313" cy="750760"/>
          </a:xfrm>
        </p:spPr>
        <p:txBody>
          <a:bodyPr anchor="t">
            <a:normAutofit/>
          </a:bodyPr>
          <a:lstStyle/>
          <a:p>
            <a:r>
              <a:rPr lang="pt-BR" sz="4700" dirty="0"/>
              <a:t>Parâmetros Oficiais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907887" y="2072516"/>
            <a:ext cx="7387313" cy="3032168"/>
          </a:xfrm>
        </p:spPr>
        <p:txBody>
          <a:bodyPr anchor="t">
            <a:normAutofit lnSpcReduction="10000"/>
          </a:bodyPr>
          <a:lstStyle/>
          <a:p>
            <a:r>
              <a:rPr lang="pt-BR" sz="2000" dirty="0"/>
              <a:t>Os dados estarão disponíveis a partir de sábado (</a:t>
            </a:r>
            <a:r>
              <a:rPr lang="pt-BR" sz="2000" b="1" dirty="0"/>
              <a:t>01/10/2022</a:t>
            </a:r>
            <a:r>
              <a:rPr lang="pt-BR" sz="2000" dirty="0"/>
              <a:t>)</a:t>
            </a:r>
          </a:p>
          <a:p>
            <a:r>
              <a:rPr lang="pt-BR" sz="2000" dirty="0"/>
              <a:t>Códigos das eleições 2022:</a:t>
            </a:r>
          </a:p>
          <a:p>
            <a:pPr lvl="2"/>
            <a:r>
              <a:rPr lang="pt-BR" sz="1800" dirty="0"/>
              <a:t>1° Turno: </a:t>
            </a:r>
          </a:p>
          <a:p>
            <a:pPr lvl="3"/>
            <a:r>
              <a:rPr lang="pt-BR" sz="1800" dirty="0"/>
              <a:t>Eleições Gerais Estaduais: 546</a:t>
            </a:r>
            <a:endParaRPr lang="pt-BR" sz="1800" b="1" dirty="0"/>
          </a:p>
          <a:p>
            <a:pPr lvl="3"/>
            <a:r>
              <a:rPr lang="pt-BR" sz="1800" dirty="0"/>
              <a:t>Eleição Geral Federal: 544</a:t>
            </a:r>
          </a:p>
          <a:p>
            <a:pPr lvl="3"/>
            <a:r>
              <a:rPr lang="pt-BR" dirty="0"/>
              <a:t>Eleição do Conselho Distrital 2022 em Fernando de Noronha/PE: 548</a:t>
            </a:r>
          </a:p>
          <a:p>
            <a:pPr lvl="2"/>
            <a:r>
              <a:rPr lang="pt-BR" sz="1800" dirty="0"/>
              <a:t>2° Turno:</a:t>
            </a:r>
          </a:p>
          <a:p>
            <a:pPr lvl="3"/>
            <a:r>
              <a:rPr lang="pt-BR" sz="1800" dirty="0"/>
              <a:t>Eleições Gerais Estaduais: 547</a:t>
            </a:r>
            <a:endParaRPr lang="pt-BR" dirty="0">
              <a:solidFill>
                <a:srgbClr val="FF0000"/>
              </a:solidFill>
            </a:endParaRPr>
          </a:p>
          <a:p>
            <a:pPr lvl="3"/>
            <a:r>
              <a:rPr lang="pt-BR" dirty="0"/>
              <a:t>Eleição Geral Federal: 545</a:t>
            </a:r>
          </a:p>
          <a:p>
            <a:pPr lvl="3"/>
            <a:endParaRPr lang="pt-BR" sz="1400" b="1" dirty="0"/>
          </a:p>
        </p:txBody>
      </p:sp>
    </p:spTree>
    <p:extLst>
      <p:ext uri="{BB962C8B-B14F-4D97-AF65-F5344CB8AC3E}">
        <p14:creationId xmlns:p14="http://schemas.microsoft.com/office/powerpoint/2010/main" val="5327112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m 8" descr="template_eleicoes-2022_miolo.jpg">
            <a:extLst>
              <a:ext uri="{FF2B5EF4-FFF2-40B4-BE49-F238E27FC236}">
                <a16:creationId xmlns:a16="http://schemas.microsoft.com/office/drawing/2014/main" id="{BD76A10C-24FA-E479-2D89-DE27671F847D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122" name="Título 1"/>
          <p:cNvSpPr>
            <a:spLocks noGrp="1"/>
          </p:cNvSpPr>
          <p:nvPr>
            <p:ph type="title"/>
          </p:nvPr>
        </p:nvSpPr>
        <p:spPr>
          <a:xfrm>
            <a:off x="962222" y="1238081"/>
            <a:ext cx="7387313" cy="880422"/>
          </a:xfrm>
        </p:spPr>
        <p:txBody>
          <a:bodyPr anchor="t">
            <a:normAutofit/>
          </a:bodyPr>
          <a:lstStyle/>
          <a:p>
            <a:pPr eaLnBrk="1" hangingPunct="1"/>
            <a:r>
              <a:rPr lang="pt-BR" sz="4700"/>
              <a:t>Agenda</a:t>
            </a:r>
            <a:endParaRPr lang="pt-BR" sz="4700" dirty="0"/>
          </a:p>
        </p:txBody>
      </p:sp>
      <p:sp>
        <p:nvSpPr>
          <p:cNvPr id="5123" name="Espaço Reservado para Conteúdo 2"/>
          <p:cNvSpPr>
            <a:spLocks noGrp="1"/>
          </p:cNvSpPr>
          <p:nvPr>
            <p:ph idx="1"/>
          </p:nvPr>
        </p:nvSpPr>
        <p:spPr>
          <a:xfrm>
            <a:off x="884136" y="2142096"/>
            <a:ext cx="7387313" cy="3151144"/>
          </a:xfrm>
        </p:spPr>
        <p:txBody>
          <a:bodyPr anchor="t">
            <a:normAutofit/>
          </a:bodyPr>
          <a:lstStyle/>
          <a:p>
            <a:r>
              <a:rPr lang="pt-BR" sz="1800" dirty="0"/>
              <a:t>Resolução nº 23.669/2021</a:t>
            </a:r>
            <a:endParaRPr lang="pt-BR" sz="1600" dirty="0"/>
          </a:p>
          <a:p>
            <a:pPr eaLnBrk="1" hangingPunct="1"/>
            <a:r>
              <a:rPr lang="pt-BR" sz="1800" dirty="0"/>
              <a:t>Processo da Divulgação</a:t>
            </a:r>
          </a:p>
          <a:p>
            <a:pPr eaLnBrk="1" hangingPunct="1"/>
            <a:r>
              <a:rPr lang="pt-BR" sz="1800" dirty="0"/>
              <a:t>Meios de obtenção dos arquivos </a:t>
            </a:r>
          </a:p>
          <a:p>
            <a:pPr eaLnBrk="1" hangingPunct="1"/>
            <a:r>
              <a:rPr lang="pt-BR" sz="1800" dirty="0"/>
              <a:t>Software da Divulgação</a:t>
            </a:r>
          </a:p>
          <a:p>
            <a:pPr eaLnBrk="1" hangingPunct="1"/>
            <a:r>
              <a:rPr lang="pt-BR" sz="1800" dirty="0"/>
              <a:t>Arquivos</a:t>
            </a:r>
            <a:endParaRPr lang="pt-BR" sz="1600" dirty="0"/>
          </a:p>
          <a:p>
            <a:pPr eaLnBrk="1" hangingPunct="1"/>
            <a:r>
              <a:rPr lang="pt-BR" sz="1800" dirty="0"/>
              <a:t>Simulados</a:t>
            </a:r>
          </a:p>
          <a:p>
            <a:r>
              <a:rPr lang="pt-BR" sz="1800" dirty="0"/>
              <a:t>Parâmetros Oficiais</a:t>
            </a:r>
          </a:p>
          <a:p>
            <a:pPr eaLnBrk="1" hangingPunct="1"/>
            <a:r>
              <a:rPr lang="pt-BR" sz="1800" dirty="0"/>
              <a:t>Contatos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m 8" descr="template_eleicoes-2022_miolo.jpg">
            <a:extLst>
              <a:ext uri="{FF2B5EF4-FFF2-40B4-BE49-F238E27FC236}">
                <a16:creationId xmlns:a16="http://schemas.microsoft.com/office/drawing/2014/main" id="{92FA9A32-D5A5-F025-05C3-CF31D712C1FA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62222" y="1238081"/>
            <a:ext cx="7387313" cy="966784"/>
          </a:xfrm>
        </p:spPr>
        <p:txBody>
          <a:bodyPr anchor="b">
            <a:normAutofit/>
          </a:bodyPr>
          <a:lstStyle/>
          <a:p>
            <a:r>
              <a:rPr lang="pt-BR" sz="4700" dirty="0"/>
              <a:t>Contatos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010484" y="2348880"/>
            <a:ext cx="7387313" cy="3032168"/>
          </a:xfrm>
        </p:spPr>
        <p:txBody>
          <a:bodyPr anchor="ctr">
            <a:normAutofit fontScale="92500" lnSpcReduction="10000"/>
          </a:bodyPr>
          <a:lstStyle/>
          <a:p>
            <a:r>
              <a:rPr lang="pt-BR" sz="1400" dirty="0"/>
              <a:t>Portal de informações da divulgação</a:t>
            </a:r>
          </a:p>
          <a:p>
            <a:pPr lvl="1"/>
            <a:r>
              <a:rPr lang="pt-BR" sz="1400" dirty="0">
                <a:hlinkClick r:id="rId3"/>
              </a:rPr>
              <a:t>https://www.tse.jus.br/eleicoes/eleicoes-2022/interessados-na-divulgacao-de-resultados-2022</a:t>
            </a:r>
            <a:endParaRPr lang="pt-BR" sz="1400" dirty="0"/>
          </a:p>
          <a:p>
            <a:r>
              <a:rPr lang="pt-BR" sz="1400" dirty="0"/>
              <a:t>Assessoria de Imprensa e Comunicação Social</a:t>
            </a:r>
          </a:p>
          <a:p>
            <a:pPr lvl="1"/>
            <a:r>
              <a:rPr lang="pt-BR" sz="1400" dirty="0">
                <a:hlinkClick r:id="rId4"/>
              </a:rPr>
              <a:t>imprensa@tse.jus.br</a:t>
            </a:r>
            <a:endParaRPr lang="pt-BR" sz="1400" dirty="0"/>
          </a:p>
          <a:p>
            <a:pPr lvl="1"/>
            <a:r>
              <a:rPr lang="pt-BR" sz="1400" dirty="0"/>
              <a:t>(61) 3030-7077 / 7078</a:t>
            </a:r>
          </a:p>
          <a:p>
            <a:r>
              <a:rPr lang="pt-BR" sz="1400" dirty="0"/>
              <a:t>Seção de Totalização e Divulgação de Resultados</a:t>
            </a:r>
          </a:p>
          <a:p>
            <a:pPr lvl="1"/>
            <a:r>
              <a:rPr lang="pt-BR" sz="1400" dirty="0">
                <a:hlinkClick r:id="rId5"/>
              </a:rPr>
              <a:t>divulgacao2022@tse.jus.br</a:t>
            </a:r>
            <a:endParaRPr lang="pt-BR" sz="1400" dirty="0"/>
          </a:p>
          <a:p>
            <a:pPr lvl="1"/>
            <a:r>
              <a:rPr lang="pt-BR" sz="1400" dirty="0"/>
              <a:t>Alberto Cavalcante: (61) 3030-8741</a:t>
            </a:r>
          </a:p>
          <a:p>
            <a:pPr lvl="1"/>
            <a:r>
              <a:rPr lang="pt-BR" sz="1400" dirty="0"/>
              <a:t>Ione Pereira: (61) 3030-8754</a:t>
            </a:r>
          </a:p>
          <a:p>
            <a:pPr lvl="1"/>
            <a:r>
              <a:rPr lang="pt-BR" sz="1400" dirty="0"/>
              <a:t>Carlos Oliveira: (61) 3030-8760</a:t>
            </a:r>
          </a:p>
          <a:p>
            <a:pPr lvl="1"/>
            <a:r>
              <a:rPr lang="pt-BR" sz="1400" dirty="0"/>
              <a:t>Tiago Caixeta: (61) 3030-8658</a:t>
            </a:r>
          </a:p>
          <a:p>
            <a:pPr lvl="1"/>
            <a:r>
              <a:rPr lang="pt-BR" sz="1400" dirty="0"/>
              <a:t>Wesley Melo: (61) 3030-8751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m 8" descr="template_eleicoes-2022_miolo.jpg">
            <a:extLst>
              <a:ext uri="{FF2B5EF4-FFF2-40B4-BE49-F238E27FC236}">
                <a16:creationId xmlns:a16="http://schemas.microsoft.com/office/drawing/2014/main" id="{50FE14C7-69E2-BBE0-DCA1-28AF621D87E9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907887" y="1700808"/>
            <a:ext cx="7387313" cy="3032168"/>
          </a:xfrm>
        </p:spPr>
        <p:txBody>
          <a:bodyPr anchor="ctr">
            <a:normAutofit/>
          </a:bodyPr>
          <a:lstStyle/>
          <a:p>
            <a:pPr algn="ctr">
              <a:buNone/>
            </a:pPr>
            <a:endParaRPr lang="pt-BR" sz="1700" dirty="0"/>
          </a:p>
          <a:p>
            <a:pPr algn="ctr">
              <a:buNone/>
            </a:pPr>
            <a:r>
              <a:rPr lang="pt-BR" sz="9600" dirty="0"/>
              <a:t>Obrigado!</a:t>
            </a:r>
          </a:p>
          <a:p>
            <a:pPr algn="ctr">
              <a:buNone/>
            </a:pPr>
            <a:endParaRPr lang="pt-BR" sz="17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m 8" descr="template_eleicoes-2022_miolo.jpg">
            <a:extLst>
              <a:ext uri="{FF2B5EF4-FFF2-40B4-BE49-F238E27FC236}">
                <a16:creationId xmlns:a16="http://schemas.microsoft.com/office/drawing/2014/main" id="{A3B65919-2833-1F3B-8689-9E0C2E536ACC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62222" y="1238081"/>
            <a:ext cx="7387313" cy="822768"/>
          </a:xfrm>
        </p:spPr>
        <p:txBody>
          <a:bodyPr anchor="t">
            <a:normAutofit/>
          </a:bodyPr>
          <a:lstStyle/>
          <a:p>
            <a:r>
              <a:rPr lang="pt-BR" sz="4800" dirty="0"/>
              <a:t>Resolução nº 23.669/2021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962221" y="2545710"/>
            <a:ext cx="7387313" cy="3032168"/>
          </a:xfrm>
        </p:spPr>
        <p:txBody>
          <a:bodyPr anchor="t">
            <a:normAutofit/>
          </a:bodyPr>
          <a:lstStyle/>
          <a:p>
            <a:r>
              <a:rPr lang="pt-BR" sz="2400" dirty="0"/>
              <a:t>Resolução 23.669 de 14 de dezembro de 2021.</a:t>
            </a:r>
          </a:p>
          <a:p>
            <a:pPr lvl="1"/>
            <a:r>
              <a:rPr lang="pt-BR" sz="2400" dirty="0"/>
              <a:t>Dispõe sobre os</a:t>
            </a:r>
            <a:r>
              <a:rPr lang="pt-BR" sz="2400" b="1" dirty="0"/>
              <a:t> atos gerais das Eleições 2022</a:t>
            </a:r>
          </a:p>
          <a:p>
            <a:pPr lvl="1"/>
            <a:r>
              <a:rPr lang="pt-BR" sz="2400" dirty="0"/>
              <a:t>Da Divulgação dos Resultados</a:t>
            </a:r>
          </a:p>
          <a:p>
            <a:pPr lvl="2"/>
            <a:r>
              <a:rPr lang="pt-BR" sz="2400" dirty="0"/>
              <a:t>Título III, Capítulo VI, Artigos </a:t>
            </a:r>
            <a:r>
              <a:rPr lang="pt-BR" sz="2400" b="1" dirty="0"/>
              <a:t>231 a 237</a:t>
            </a:r>
            <a:r>
              <a:rPr lang="pt-BR" sz="2400" dirty="0"/>
              <a:t>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m 8" descr="template_eleicoes-2022_miolo.jpg">
            <a:extLst>
              <a:ext uri="{FF2B5EF4-FFF2-40B4-BE49-F238E27FC236}">
                <a16:creationId xmlns:a16="http://schemas.microsoft.com/office/drawing/2014/main" id="{61000426-E610-CD9B-81C5-67AB3F6D38F9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55576" y="922919"/>
            <a:ext cx="7593959" cy="880759"/>
          </a:xfrm>
        </p:spPr>
        <p:txBody>
          <a:bodyPr anchor="b">
            <a:noAutofit/>
          </a:bodyPr>
          <a:lstStyle/>
          <a:p>
            <a:r>
              <a:rPr lang="pt-BR" sz="2800" dirty="0"/>
              <a:t>Resolução nº 23.669/2021 – Exclusividade do TSE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962221" y="2276872"/>
            <a:ext cx="7387313" cy="3032168"/>
          </a:xfrm>
        </p:spPr>
        <p:txBody>
          <a:bodyPr anchor="ctr">
            <a:normAutofit/>
          </a:bodyPr>
          <a:lstStyle/>
          <a:p>
            <a:pPr algn="just">
              <a:buNone/>
            </a:pPr>
            <a:r>
              <a:rPr lang="pt-BR" sz="1700" dirty="0"/>
              <a:t>	Para a </a:t>
            </a:r>
            <a:r>
              <a:rPr lang="pt-BR" sz="1700" b="1" dirty="0"/>
              <a:t>divulgação dos resultados</a:t>
            </a:r>
            <a:r>
              <a:rPr lang="pt-BR" sz="1700" dirty="0"/>
              <a:t> parciais ou totais das eleições pela Justiça Eleitoral, deverão ser utilizados </a:t>
            </a:r>
            <a:r>
              <a:rPr lang="pt-BR" sz="1700" b="1" dirty="0"/>
              <a:t>exclusivamente sistemas desenvolvidos ou homologados</a:t>
            </a:r>
            <a:r>
              <a:rPr lang="pt-BR" sz="1700" dirty="0"/>
              <a:t> pelo TSE, nos termos do art. 4º desta Resolução. </a:t>
            </a:r>
          </a:p>
          <a:p>
            <a:pPr lvl="1" algn="r">
              <a:buNone/>
            </a:pPr>
            <a:r>
              <a:rPr lang="pt-BR" sz="1700" dirty="0"/>
              <a:t>Art. 231, caput</a:t>
            </a:r>
          </a:p>
          <a:p>
            <a:pPr marL="171450" lvl="1">
              <a:spcBef>
                <a:spcPts val="750"/>
              </a:spcBef>
              <a:buNone/>
            </a:pPr>
            <a:endParaRPr lang="pt-BR" sz="1700" dirty="0"/>
          </a:p>
          <a:p>
            <a:pPr marL="171450" lvl="1" algn="just">
              <a:spcBef>
                <a:spcPts val="750"/>
              </a:spcBef>
              <a:buNone/>
            </a:pPr>
            <a:r>
              <a:rPr lang="pt-BR" sz="1700" dirty="0"/>
              <a:t>	A divulgação será feita nas </a:t>
            </a:r>
            <a:r>
              <a:rPr lang="pt-BR" sz="1700" b="1" dirty="0"/>
              <a:t>páginas da Justiça Eleitoral </a:t>
            </a:r>
            <a:r>
              <a:rPr lang="pt-BR" sz="1700" dirty="0"/>
              <a:t>na internet ou por outros </a:t>
            </a:r>
            <a:r>
              <a:rPr lang="pt-BR" sz="1700" b="1" dirty="0"/>
              <a:t>recursos autorizados </a:t>
            </a:r>
            <a:r>
              <a:rPr lang="pt-BR" sz="1700" dirty="0"/>
              <a:t>pelo Tribunal Superior Eleitoral.	</a:t>
            </a:r>
          </a:p>
          <a:p>
            <a:pPr marL="171450" lvl="1">
              <a:spcBef>
                <a:spcPts val="750"/>
              </a:spcBef>
              <a:buNone/>
            </a:pPr>
            <a:endParaRPr lang="pt-BR" sz="1700" dirty="0"/>
          </a:p>
          <a:p>
            <a:pPr lvl="1" algn="r">
              <a:buNone/>
            </a:pPr>
            <a:r>
              <a:rPr lang="pt-BR" sz="1700" dirty="0"/>
              <a:t>Art. 231, parágrafo único.</a:t>
            </a:r>
          </a:p>
          <a:p>
            <a:pPr lvl="1" algn="r">
              <a:buNone/>
            </a:pPr>
            <a:endParaRPr lang="pt-BR" sz="17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m 8" descr="template_eleicoes-2022_miolo.jpg">
            <a:extLst>
              <a:ext uri="{FF2B5EF4-FFF2-40B4-BE49-F238E27FC236}">
                <a16:creationId xmlns:a16="http://schemas.microsoft.com/office/drawing/2014/main" id="{B02FE96A-D678-2971-AB30-E4233DFD3F1F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53003" y="1052736"/>
            <a:ext cx="7529962" cy="648072"/>
          </a:xfrm>
        </p:spPr>
        <p:txBody>
          <a:bodyPr anchor="ctr">
            <a:noAutofit/>
          </a:bodyPr>
          <a:lstStyle/>
          <a:p>
            <a:r>
              <a:rPr lang="pt-BR" sz="2800" dirty="0"/>
              <a:t>Resolução nº 23.669/2021 - Abrangência e Horário</a:t>
            </a:r>
            <a:br>
              <a:rPr lang="pt-BR" sz="4400" dirty="0"/>
            </a:br>
            <a:endParaRPr lang="pt-BR" sz="44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966978" y="1798616"/>
            <a:ext cx="7387313" cy="3260132"/>
          </a:xfrm>
        </p:spPr>
        <p:txBody>
          <a:bodyPr anchor="t">
            <a:normAutofit fontScale="92500" lnSpcReduction="20000"/>
          </a:bodyPr>
          <a:lstStyle/>
          <a:p>
            <a:pPr lvl="1" algn="just"/>
            <a:r>
              <a:rPr lang="pt-BR" dirty="0"/>
              <a:t>Os resultados das votações para </a:t>
            </a:r>
            <a:r>
              <a:rPr lang="pt-BR" b="1" dirty="0"/>
              <a:t>todos os cargos</a:t>
            </a:r>
            <a:r>
              <a:rPr lang="pt-BR" dirty="0"/>
              <a:t>, incluindo os votos em branco, os nulos e as abstenções verificadas nas eleições, serão divulgados na abrangência estadual e distrital, </a:t>
            </a:r>
            <a:r>
              <a:rPr lang="pt-BR" b="1" dirty="0"/>
              <a:t>e para o cargo de presidente</a:t>
            </a:r>
            <a:r>
              <a:rPr lang="pt-BR" dirty="0"/>
              <a:t> da República, serão igualmente divulgados na abrangência nacional, serão liberados </a:t>
            </a:r>
            <a:r>
              <a:rPr lang="pt-BR" b="1" dirty="0"/>
              <a:t>a partir das 17 horas do horário oficial de Brasília</a:t>
            </a:r>
            <a:r>
              <a:rPr lang="pt-BR" dirty="0"/>
              <a:t>.</a:t>
            </a:r>
            <a:r>
              <a:rPr lang="pt-BR" sz="2400" dirty="0"/>
              <a:t> (Art. 232, caput);</a:t>
            </a:r>
          </a:p>
          <a:p>
            <a:pPr lvl="1" algn="just"/>
            <a:r>
              <a:rPr lang="pt-BR" dirty="0"/>
              <a:t>É </a:t>
            </a:r>
            <a:r>
              <a:rPr lang="pt-BR" b="1" dirty="0"/>
              <a:t>facultado</a:t>
            </a:r>
            <a:r>
              <a:rPr lang="pt-BR" dirty="0"/>
              <a:t> à presidência do TRE </a:t>
            </a:r>
            <a:r>
              <a:rPr lang="pt-BR" b="1" dirty="0"/>
              <a:t>suspender</a:t>
            </a:r>
            <a:r>
              <a:rPr lang="pt-BR" dirty="0"/>
              <a:t>, fundamentadamente, a </a:t>
            </a:r>
            <a:r>
              <a:rPr lang="pt-BR" b="1" dirty="0"/>
              <a:t>divulgação dos resultados </a:t>
            </a:r>
            <a:r>
              <a:rPr lang="pt-BR" dirty="0"/>
              <a:t>da eleição de sua unidade da Federação a qualquer momento, bem como à Presidência do TSE, </a:t>
            </a:r>
            <a:r>
              <a:rPr lang="pt-BR" b="1" dirty="0"/>
              <a:t>suspender</a:t>
            </a:r>
            <a:r>
              <a:rPr lang="pt-BR" dirty="0"/>
              <a:t> a </a:t>
            </a:r>
            <a:r>
              <a:rPr lang="pt-BR" b="1" dirty="0"/>
              <a:t>divulgação dos resultados </a:t>
            </a:r>
            <a:r>
              <a:rPr lang="pt-BR" dirty="0"/>
              <a:t>da eleição para o cargo de presidente da República </a:t>
            </a:r>
            <a:r>
              <a:rPr lang="pt-BR" sz="2400" dirty="0"/>
              <a:t>(Art. 232, parágrafo único).</a:t>
            </a:r>
            <a:endParaRPr lang="pt-B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m 8" descr="template_eleicoes-2022_miolo.jpg">
            <a:extLst>
              <a:ext uri="{FF2B5EF4-FFF2-40B4-BE49-F238E27FC236}">
                <a16:creationId xmlns:a16="http://schemas.microsoft.com/office/drawing/2014/main" id="{EBBA8C00-037B-BC6C-DCBB-31B6CB29D0A2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32728" y="1147275"/>
            <a:ext cx="7747132" cy="689217"/>
          </a:xfrm>
        </p:spPr>
        <p:txBody>
          <a:bodyPr anchor="t">
            <a:noAutofit/>
          </a:bodyPr>
          <a:lstStyle/>
          <a:p>
            <a:r>
              <a:rPr lang="pt-BR" sz="2800" dirty="0"/>
              <a:t>Resolução nº 23.669/2021 – Audiência Técnica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074486" y="2060848"/>
            <a:ext cx="7387313" cy="3032168"/>
          </a:xfrm>
        </p:spPr>
        <p:txBody>
          <a:bodyPr anchor="ctr">
            <a:normAutofit/>
          </a:bodyPr>
          <a:lstStyle/>
          <a:p>
            <a:r>
              <a:rPr lang="pt-BR" sz="1700" dirty="0"/>
              <a:t>Audiência técnica com as entidades interessadas na divulgação dos resultados:</a:t>
            </a:r>
          </a:p>
          <a:p>
            <a:pPr lvl="1"/>
            <a:r>
              <a:rPr lang="pt-BR" sz="1700" dirty="0"/>
              <a:t>Até </a:t>
            </a:r>
            <a:r>
              <a:rPr lang="pt-BR" sz="1700" b="1" dirty="0"/>
              <a:t>4 de julho de 2022</a:t>
            </a:r>
          </a:p>
          <a:p>
            <a:pPr lvl="1"/>
            <a:r>
              <a:rPr lang="pt-BR" sz="1700" dirty="0"/>
              <a:t>Visa apresentar as </a:t>
            </a:r>
            <a:r>
              <a:rPr lang="pt-BR" sz="1700" b="1" dirty="0"/>
              <a:t>definições</a:t>
            </a:r>
            <a:r>
              <a:rPr lang="pt-BR" sz="1700" dirty="0"/>
              <a:t> sobre o </a:t>
            </a:r>
            <a:r>
              <a:rPr lang="pt-BR" sz="1700" b="1" dirty="0"/>
              <a:t>modelo de distribuição e padrões tecnológicos</a:t>
            </a:r>
            <a:r>
              <a:rPr lang="pt-BR" sz="1700" dirty="0"/>
              <a:t> e de </a:t>
            </a:r>
            <a:r>
              <a:rPr lang="pt-BR" sz="1700" b="1" dirty="0"/>
              <a:t>segurança</a:t>
            </a:r>
            <a:r>
              <a:rPr lang="pt-BR" sz="1700" dirty="0"/>
              <a:t> para a divulgação dos resultados para as eleições.</a:t>
            </a:r>
          </a:p>
          <a:p>
            <a:pPr lvl="1">
              <a:buNone/>
            </a:pPr>
            <a:endParaRPr lang="pt-BR" sz="1700" dirty="0"/>
          </a:p>
          <a:p>
            <a:pPr lvl="1" algn="r">
              <a:buNone/>
            </a:pPr>
            <a:r>
              <a:rPr lang="pt-BR" sz="1700" dirty="0"/>
              <a:t>Art. 233</a:t>
            </a:r>
          </a:p>
          <a:p>
            <a:r>
              <a:rPr lang="pt-BR" sz="1700" dirty="0"/>
              <a:t>Será </a:t>
            </a:r>
            <a:r>
              <a:rPr lang="pt-BR" sz="1700" b="1" dirty="0"/>
              <a:t>online</a:t>
            </a:r>
            <a:r>
              <a:rPr lang="pt-BR" sz="1700" dirty="0"/>
              <a:t> por meio da plataforma </a:t>
            </a:r>
            <a:r>
              <a:rPr lang="pt-BR" sz="1700" b="1" dirty="0"/>
              <a:t>zoom.</a:t>
            </a:r>
            <a:endParaRPr lang="pt-BR" sz="17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m 8" descr="template_eleicoes-2022_miolo.jpg">
            <a:extLst>
              <a:ext uri="{FF2B5EF4-FFF2-40B4-BE49-F238E27FC236}">
                <a16:creationId xmlns:a16="http://schemas.microsoft.com/office/drawing/2014/main" id="{1ED526F1-0ACF-1218-8797-87DE8EC656F7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39552" y="932709"/>
            <a:ext cx="8169802" cy="822768"/>
          </a:xfrm>
        </p:spPr>
        <p:txBody>
          <a:bodyPr anchor="b">
            <a:noAutofit/>
          </a:bodyPr>
          <a:lstStyle/>
          <a:p>
            <a:r>
              <a:rPr lang="pt-BR" sz="2800" dirty="0"/>
              <a:t>Resolução nº 23.669/2021 – Disponibilidade dos Dados</a:t>
            </a:r>
            <a:endParaRPr lang="pt-BR" sz="32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980940" y="1941574"/>
            <a:ext cx="7387313" cy="3423942"/>
          </a:xfrm>
        </p:spPr>
        <p:txBody>
          <a:bodyPr anchor="ctr">
            <a:normAutofit/>
          </a:bodyPr>
          <a:lstStyle/>
          <a:p>
            <a:r>
              <a:rPr lang="pt-BR" sz="2400" dirty="0"/>
              <a:t>Disponibilidade dos dados:</a:t>
            </a:r>
          </a:p>
          <a:p>
            <a:pPr lvl="1"/>
            <a:r>
              <a:rPr lang="pt-BR" dirty="0"/>
              <a:t>Primeiro turno: 2 a 15 de outubro de 2022;</a:t>
            </a:r>
          </a:p>
          <a:p>
            <a:pPr lvl="1"/>
            <a:r>
              <a:rPr lang="pt-BR" dirty="0"/>
              <a:t>Segundo turno: 30 de outubro a 12 de novembro de 2022;</a:t>
            </a:r>
          </a:p>
          <a:p>
            <a:pPr lvl="1" algn="r">
              <a:buNone/>
            </a:pPr>
            <a:r>
              <a:rPr lang="pt-BR" dirty="0"/>
              <a:t>Art. 234, caput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m 8" descr="template_eleicoes-2022_miolo.jpg">
            <a:extLst>
              <a:ext uri="{FF2B5EF4-FFF2-40B4-BE49-F238E27FC236}">
                <a16:creationId xmlns:a16="http://schemas.microsoft.com/office/drawing/2014/main" id="{59698E24-F98A-FC8A-AEDF-5C0DC9DA2D0B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34646" y="997936"/>
            <a:ext cx="8318988" cy="648073"/>
          </a:xfrm>
        </p:spPr>
        <p:txBody>
          <a:bodyPr anchor="b">
            <a:noAutofit/>
          </a:bodyPr>
          <a:lstStyle/>
          <a:p>
            <a:r>
              <a:rPr lang="pt-BR" sz="2800" dirty="0"/>
              <a:t>Resolução nº 23.669/2021 – Distribuição dos Resultados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907887" y="1912598"/>
            <a:ext cx="7387313" cy="3032168"/>
          </a:xfrm>
        </p:spPr>
        <p:txBody>
          <a:bodyPr anchor="ctr">
            <a:normAutofit/>
          </a:bodyPr>
          <a:lstStyle/>
          <a:p>
            <a:pPr>
              <a:buNone/>
            </a:pPr>
            <a:r>
              <a:rPr lang="pt-BR" sz="1700" dirty="0"/>
              <a:t>	</a:t>
            </a:r>
            <a:r>
              <a:rPr lang="pt-BR" sz="2400" dirty="0"/>
              <a:t>Os </a:t>
            </a:r>
            <a:r>
              <a:rPr lang="pt-BR" sz="2400" b="1" dirty="0"/>
              <a:t>dados do resultado </a:t>
            </a:r>
            <a:r>
              <a:rPr lang="pt-BR" sz="2400" dirty="0"/>
              <a:t>das eleições serão </a:t>
            </a:r>
            <a:r>
              <a:rPr lang="pt-BR" sz="2400" b="1" dirty="0"/>
              <a:t>distribuídos</a:t>
            </a:r>
            <a:r>
              <a:rPr lang="pt-BR" sz="2400" dirty="0"/>
              <a:t> pela Justiça Eleitoral às entidades interessadas na divulgação por meio de </a:t>
            </a:r>
            <a:r>
              <a:rPr lang="pt-BR" sz="2400" b="1" dirty="0"/>
              <a:t>arquivo digital </a:t>
            </a:r>
            <a:r>
              <a:rPr lang="pt-BR" sz="2400" dirty="0"/>
              <a:t>ou de </a:t>
            </a:r>
            <a:r>
              <a:rPr lang="pt-BR" sz="2400" b="1" dirty="0"/>
              <a:t>programa de computador</a:t>
            </a:r>
            <a:r>
              <a:rPr lang="pt-BR" sz="2400" dirty="0"/>
              <a:t>.</a:t>
            </a:r>
          </a:p>
          <a:p>
            <a:pPr>
              <a:buNone/>
            </a:pPr>
            <a:endParaRPr lang="pt-BR" sz="2400" dirty="0"/>
          </a:p>
          <a:p>
            <a:pPr lvl="1" algn="r">
              <a:buNone/>
            </a:pPr>
            <a:r>
              <a:rPr lang="pt-BR" sz="2400" dirty="0"/>
              <a:t>Art. 234, caput, § 1º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Tema do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o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C290BF0EF3136D468F0C9264050D9FA2" ma:contentTypeVersion="6" ma:contentTypeDescription="Crie um novo documento." ma:contentTypeScope="" ma:versionID="a82a1766d1dad1415993954ca4ad7928">
  <xsd:schema xmlns:xsd="http://www.w3.org/2001/XMLSchema" xmlns:xs="http://www.w3.org/2001/XMLSchema" xmlns:p="http://schemas.microsoft.com/office/2006/metadata/properties" xmlns:ns2="d3d3e36f-0c40-46db-9036-474967244a22" targetNamespace="http://schemas.microsoft.com/office/2006/metadata/properties" ma:root="true" ma:fieldsID="05d3be47a2a551c7b3d659778d183619" ns2:_="">
    <xsd:import namespace="d3d3e36f-0c40-46db-9036-474967244a2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3d3e36f-0c40-46db-9036-474967244a2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ú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2A8FEF10-081F-48FA-9620-4F4B848B20C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3d3e36f-0c40-46db-9036-474967244a2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FEAFDEE8-4017-49C9-B420-DEB5DBDE368B}">
  <ds:schemaRefs>
    <ds:schemaRef ds:uri="http://purl.org/dc/dcmitype/"/>
    <ds:schemaRef ds:uri="http://schemas.microsoft.com/office/2006/documentManagement/types"/>
    <ds:schemaRef ds:uri="http://purl.org/dc/terms/"/>
    <ds:schemaRef ds:uri="http://schemas.microsoft.com/office/2006/metadata/properties"/>
    <ds:schemaRef ds:uri="http://purl.org/dc/elements/1.1/"/>
    <ds:schemaRef ds:uri="http://www.w3.org/XML/1998/namespace"/>
    <ds:schemaRef ds:uri="http://schemas.openxmlformats.org/package/2006/metadata/core-properties"/>
    <ds:schemaRef ds:uri="http://schemas.microsoft.com/office/infopath/2007/PartnerControls"/>
    <ds:schemaRef ds:uri="d3d3e36f-0c40-46db-9036-474967244a22"/>
  </ds:schemaRefs>
</ds:datastoreItem>
</file>

<file path=customXml/itemProps3.xml><?xml version="1.0" encoding="utf-8"?>
<ds:datastoreItem xmlns:ds="http://schemas.openxmlformats.org/officeDocument/2006/customXml" ds:itemID="{24F11EE4-83FB-4E15-A561-71F85EE1616E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62517</TotalTime>
  <Words>2481</Words>
  <Application>Microsoft Office PowerPoint</Application>
  <PresentationFormat>Apresentação na tela (4:3)</PresentationFormat>
  <Paragraphs>328</Paragraphs>
  <Slides>31</Slides>
  <Notes>2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31</vt:i4>
      </vt:variant>
    </vt:vector>
  </HeadingPairs>
  <TitlesOfParts>
    <vt:vector size="36" baseType="lpstr">
      <vt:lpstr>Arial</vt:lpstr>
      <vt:lpstr>Arial Unicode MS</vt:lpstr>
      <vt:lpstr>Calibri</vt:lpstr>
      <vt:lpstr>Calibri Light</vt:lpstr>
      <vt:lpstr>Office Theme</vt:lpstr>
      <vt:lpstr>Apresentação do PowerPoint</vt:lpstr>
      <vt:lpstr>Secretaria de Tecnologia da Informação - STI  Seção de Totalização e Divulgação de Resultados - SETOT Coordenadoria de Sistemas Eleitorais - CSELE</vt:lpstr>
      <vt:lpstr>Agenda</vt:lpstr>
      <vt:lpstr>Resolução nº 23.669/2021</vt:lpstr>
      <vt:lpstr>Resolução nº 23.669/2021 – Exclusividade do TSE</vt:lpstr>
      <vt:lpstr>Resolução nº 23.669/2021 - Abrangência e Horário </vt:lpstr>
      <vt:lpstr>Resolução nº 23.669/2021 – Audiência Técnica</vt:lpstr>
      <vt:lpstr>Resolução nº 23.669/2021 – Disponibilidade dos Dados</vt:lpstr>
      <vt:lpstr>Resolução nº 23.669/2021 – Distribuição dos Resultados</vt:lpstr>
      <vt:lpstr>Resolução nº 23.669/2021 – Exigências</vt:lpstr>
      <vt:lpstr>Resolução nº 23.669/2021 - Restrições</vt:lpstr>
      <vt:lpstr>Processo da Divulgação</vt:lpstr>
      <vt:lpstr>Meios de obtenção dos arquivos</vt:lpstr>
      <vt:lpstr>Aplicativo Resultados (Mobile)</vt:lpstr>
      <vt:lpstr>Arquivos – Visão Geral</vt:lpstr>
      <vt:lpstr>Arquivos </vt:lpstr>
      <vt:lpstr>Arquivos de Resultados Fixos e Variáveis</vt:lpstr>
      <vt:lpstr>Quantitativo de Arquivos</vt:lpstr>
      <vt:lpstr>Regras de consumo dos Arquivos</vt:lpstr>
      <vt:lpstr>Arquivo de índice</vt:lpstr>
      <vt:lpstr>Arquivo de configuração  de eleição</vt:lpstr>
      <vt:lpstr>Arquivo de configuração  de municípios</vt:lpstr>
      <vt:lpstr>Arquivo de dados fixos</vt:lpstr>
      <vt:lpstr>Arquivo de dados variáveis</vt:lpstr>
      <vt:lpstr>Arquivo de resultado consolidado</vt:lpstr>
      <vt:lpstr>Arquivo de resultados  de eleitos</vt:lpstr>
      <vt:lpstr>Detalhamento dos arquivos e manual</vt:lpstr>
      <vt:lpstr>Simulados</vt:lpstr>
      <vt:lpstr>Parâmetros Oficiais</vt:lpstr>
      <vt:lpstr>Contatos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Secretaria de Tecnologia da Informação/TSE  SETOT/CSELE</dc:title>
  <dc:creator>Wesley Melo</dc:creator>
  <cp:lastModifiedBy>Carlos Oliveira</cp:lastModifiedBy>
  <cp:revision>121</cp:revision>
  <dcterms:created xsi:type="dcterms:W3CDTF">2020-06-24T22:07:09Z</dcterms:created>
  <dcterms:modified xsi:type="dcterms:W3CDTF">2022-07-04T15:24:52Z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0x010100C290BF0EF3136D468F0C9264050D9FA2</vt:lpwstr>
  </property>
</Properties>
</file>